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A1762-4A09-440F-85DB-E8196254A06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9ADC-E0D6-48C8-AB68-DE50B352D16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A1762-4A09-440F-85DB-E8196254A06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9ADC-E0D6-48C8-AB68-DE50B352D16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A1762-4A09-440F-85DB-E8196254A06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9ADC-E0D6-48C8-AB68-DE50B352D16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A1762-4A09-440F-85DB-E8196254A06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9ADC-E0D6-48C8-AB68-DE50B352D16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A1762-4A09-440F-85DB-E8196254A06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9ADC-E0D6-48C8-AB68-DE50B352D16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A1762-4A09-440F-85DB-E8196254A06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9ADC-E0D6-48C8-AB68-DE50B352D16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A1762-4A09-440F-85DB-E8196254A06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9ADC-E0D6-48C8-AB68-DE50B352D16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A1762-4A09-440F-85DB-E8196254A06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9ADC-E0D6-48C8-AB68-DE50B352D16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A1762-4A09-440F-85DB-E8196254A06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9ADC-E0D6-48C8-AB68-DE50B352D16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A1762-4A09-440F-85DB-E8196254A06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9ADC-E0D6-48C8-AB68-DE50B352D16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A1762-4A09-440F-85DB-E8196254A06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9ADC-E0D6-48C8-AB68-DE50B352D16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A1762-4A09-440F-85DB-E8196254A06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D9ADC-E0D6-48C8-AB68-DE50B352D164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Grafická karta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12360" y="6453336"/>
            <a:ext cx="1184176" cy="262880"/>
          </a:xfrm>
        </p:spPr>
        <p:txBody>
          <a:bodyPr>
            <a:normAutofit fontScale="40000" lnSpcReduction="20000"/>
          </a:bodyPr>
          <a:lstStyle/>
          <a:p>
            <a:r>
              <a:rPr lang="sk-SK" dirty="0" smtClean="0"/>
              <a:t>Peter </a:t>
            </a:r>
            <a:r>
              <a:rPr lang="sk-SK" dirty="0" err="1" smtClean="0"/>
              <a:t>Munka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Chladenie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/>
              <a:t>Chladenie má za úlohu odviesť teplo ktoré vo vnútri počítača vzniká</a:t>
            </a:r>
          </a:p>
          <a:p>
            <a:r>
              <a:rPr lang="sk-SK" dirty="0" smtClean="0"/>
              <a:t>Pasívne chladenie sa skladá iba z kovovej plochy a rozvádza teplo po celej plochy chladiča. </a:t>
            </a:r>
          </a:p>
          <a:p>
            <a:r>
              <a:rPr lang="sk-SK" dirty="0" smtClean="0"/>
              <a:t>Aktívne chladenie sa skladá z pasívneho chladiča a ventilátora. Je vhodné pre stredne až výkonné grafické karty</a:t>
            </a:r>
          </a:p>
          <a:p>
            <a:r>
              <a:rPr lang="sk-SK" dirty="0" smtClean="0"/>
              <a:t>Vodné chladenie sa skladá tak z ventilátora, tak z kovovej plochy. Koluje tu tekutina, ktorá ochladzuje kovovú časť chladenia a tým chladí celú grafickú kartu. Využíva sa pri veľmi silných grafických kartách</a:t>
            </a:r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 Aktivní chlazení 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24744"/>
            <a:ext cx="3863423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 Pasivní chlazení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918" y="3789041"/>
            <a:ext cx="419896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 Vodní chlazení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836712"/>
            <a:ext cx="2691730" cy="2332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Grafická karta je počítačový komponent ktorý slúži na spracovanie obrazu a jeho zobrazenie na výstupnom zariadení v </a:t>
            </a:r>
            <a:r>
              <a:rPr lang="sk-SK" dirty="0" err="1" smtClean="0"/>
              <a:t>pc</a:t>
            </a:r>
            <a:r>
              <a:rPr lang="sk-SK" dirty="0" smtClean="0"/>
              <a:t> (monitor)</a:t>
            </a:r>
          </a:p>
          <a:p>
            <a:endParaRPr lang="sk-SK" dirty="0"/>
          </a:p>
        </p:txBody>
      </p:sp>
      <p:pic>
        <p:nvPicPr>
          <p:cNvPr id="1026" name="Picture 2" descr="C:\Users\Pipo\Desktop\grafick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429000"/>
            <a:ext cx="4156323" cy="30985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aciakp.6f.sk/images/gf_opi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556792"/>
            <a:ext cx="5010150" cy="3829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Grafická Pamäť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800" dirty="0" smtClean="0"/>
              <a:t>Dosahuje kapacitu 256 - 1024 MB ; 2048 MB. Označujeme ju ako V-RAM ( Video RAM )</a:t>
            </a:r>
          </a:p>
          <a:p>
            <a:r>
              <a:rPr lang="sk-SK" sz="2800" dirty="0" smtClean="0"/>
              <a:t>Do roku 2003 bola používaná pamäť DDR v </a:t>
            </a:r>
            <a:r>
              <a:rPr lang="sk-SK" sz="2800" dirty="0" err="1" smtClean="0"/>
              <a:t>súčastnosti</a:t>
            </a:r>
            <a:r>
              <a:rPr lang="sk-SK" sz="2800" dirty="0" smtClean="0"/>
              <a:t> sa používa GDDR 3, GDDR4 a GDDR5</a:t>
            </a:r>
          </a:p>
          <a:p>
            <a:r>
              <a:rPr lang="pl-PL" sz="2800" dirty="0" smtClean="0"/>
              <a:t>Obnovovacia frekvencia pamätí je od 400 - 6600MHz.</a:t>
            </a:r>
            <a:endParaRPr lang="sk-SK" sz="2800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Video </a:t>
            </a:r>
            <a:r>
              <a:rPr lang="sk-SK" dirty="0" err="1" smtClean="0"/>
              <a:t>Bios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Video BIOS (</a:t>
            </a:r>
            <a:r>
              <a:rPr lang="sk-SK" dirty="0" err="1" smtClean="0"/>
              <a:t>firmware</a:t>
            </a:r>
            <a:r>
              <a:rPr lang="sk-SK" dirty="0" smtClean="0"/>
              <a:t>) je čip obsahujúci základný program ovládajúci operácie na grafickej karte, a vykonáva inštrukcie dávané grafickému procesoru z hlavného procesora.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RAMDAC</a:t>
            </a:r>
            <a:r>
              <a:rPr lang="sk-SK" b="1" dirty="0" smtClean="0"/>
              <a:t/>
            </a:r>
            <a:br>
              <a:rPr lang="sk-SK" b="1" dirty="0" smtClean="0"/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Digitálno</a:t>
            </a:r>
            <a:r>
              <a:rPr lang="sk-SK" dirty="0" smtClean="0"/>
              <a:t> – analógový prevodník (</a:t>
            </a:r>
            <a:r>
              <a:rPr lang="sk-SK" dirty="0" err="1" smtClean="0"/>
              <a:t>Random</a:t>
            </a:r>
            <a:r>
              <a:rPr lang="sk-SK" dirty="0" smtClean="0"/>
              <a:t> Access </a:t>
            </a:r>
            <a:r>
              <a:rPr lang="sk-SK" dirty="0" err="1" smtClean="0"/>
              <a:t>Memory</a:t>
            </a:r>
            <a:r>
              <a:rPr lang="sk-SK" dirty="0" smtClean="0"/>
              <a:t> </a:t>
            </a:r>
            <a:r>
              <a:rPr lang="sk-SK" dirty="0" err="1" smtClean="0"/>
              <a:t>Digital-to-Analog</a:t>
            </a:r>
            <a:r>
              <a:rPr lang="sk-SK" dirty="0" smtClean="0"/>
              <a:t> </a:t>
            </a:r>
            <a:r>
              <a:rPr lang="sk-SK" dirty="0" err="1" smtClean="0"/>
              <a:t>Converter</a:t>
            </a:r>
            <a:r>
              <a:rPr lang="sk-SK" dirty="0" smtClean="0"/>
              <a:t>) prevádza digitálny signál z procesora grafickej karty do analógovej formy pre monitor (displej).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dirty="0" smtClean="0"/>
              <a:t>Zbernice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ISA</a:t>
            </a:r>
          </a:p>
          <a:p>
            <a:r>
              <a:rPr lang="sk-SK" dirty="0" smtClean="0"/>
              <a:t>PCI</a:t>
            </a:r>
          </a:p>
          <a:p>
            <a:r>
              <a:rPr lang="sk-SK" dirty="0" smtClean="0"/>
              <a:t>AGP</a:t>
            </a:r>
          </a:p>
          <a:p>
            <a:r>
              <a:rPr lang="sk-SK" dirty="0" err="1" smtClean="0"/>
              <a:t>PCIe</a:t>
            </a:r>
            <a:endParaRPr lang="sk-SK" dirty="0"/>
          </a:p>
        </p:txBody>
      </p:sp>
      <p:pic>
        <p:nvPicPr>
          <p:cNvPr id="2050" name="Picture 2" descr="C:\Users\Pipo\Desktop\OLpPyfy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628800"/>
            <a:ext cx="5912766" cy="3584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Integrované grafické karty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 dnešnej dobe pomerne často </a:t>
            </a:r>
            <a:r>
              <a:rPr lang="sk-SK" dirty="0" err="1" smtClean="0"/>
              <a:t>použivané</a:t>
            </a:r>
            <a:r>
              <a:rPr lang="sk-SK" dirty="0" smtClean="0"/>
              <a:t> hlavne v notebookoch</a:t>
            </a:r>
          </a:p>
          <a:p>
            <a:r>
              <a:rPr lang="sk-SK" dirty="0" smtClean="0"/>
              <a:t>Ich hlavnou nevýhodou je nízky výkon a zdieľanie RAM pamäte</a:t>
            </a:r>
          </a:p>
          <a:p>
            <a:r>
              <a:rPr lang="sk-SK" dirty="0" smtClean="0"/>
              <a:t>Sú dostačujúce na kancelársku pracú ale sú nevyhovujúce na prácu s grafikou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Výrobcovia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800" dirty="0" smtClean="0"/>
              <a:t>Medzi dvoch hlavných výrobcov patrí </a:t>
            </a:r>
            <a:r>
              <a:rPr lang="sk-SK" sz="2800" dirty="0" err="1" smtClean="0"/>
              <a:t>nvidia</a:t>
            </a:r>
            <a:r>
              <a:rPr lang="sk-SK" sz="2800" dirty="0" smtClean="0"/>
              <a:t> a AMD</a:t>
            </a:r>
          </a:p>
          <a:p>
            <a:r>
              <a:rPr lang="sk-SK" sz="2800" dirty="0" err="1"/>
              <a:t>n</a:t>
            </a:r>
            <a:r>
              <a:rPr lang="sk-SK" sz="2800" dirty="0" err="1" smtClean="0"/>
              <a:t>vidia</a:t>
            </a:r>
            <a:r>
              <a:rPr lang="sk-SK" sz="2800" dirty="0" smtClean="0"/>
              <a:t> ponúka drahšie a o niečo kvalitnejšie grafické karty ako AMD avšak sú aj drahšie</a:t>
            </a:r>
          </a:p>
          <a:p>
            <a:r>
              <a:rPr lang="sk-SK" sz="2800" dirty="0" smtClean="0"/>
              <a:t>Intel na rozdiel od ostatných výrobcov integruje svoje grafické karty priamo do svojich procesorov</a:t>
            </a:r>
          </a:p>
          <a:p>
            <a:endParaRPr lang="sk-SK" dirty="0"/>
          </a:p>
        </p:txBody>
      </p:sp>
      <p:pic>
        <p:nvPicPr>
          <p:cNvPr id="4" name="Picture 6" descr="http://www.farey.cz/obrazky/nvidia-geforce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581128"/>
            <a:ext cx="1933079" cy="1840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2.bp.blogspot.com/-TCHkzIVUxPI/TnBG5FZdrrI/AAAAAAAABDA/jk0eTysYjuY/s1600/am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509120"/>
            <a:ext cx="159949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http://owebu.bloger.cz/obrazky/owebu.bloger.cz/inte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4581128"/>
            <a:ext cx="2449513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283</Words>
  <Application>Microsoft Office PowerPoint</Application>
  <PresentationFormat>On-screen Show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Grafická karta</vt:lpstr>
      <vt:lpstr>Slide 2</vt:lpstr>
      <vt:lpstr>Slide 3</vt:lpstr>
      <vt:lpstr>Grafická Pamäť</vt:lpstr>
      <vt:lpstr>Video Bios</vt:lpstr>
      <vt:lpstr> RAMDAC </vt:lpstr>
      <vt:lpstr> Zbernice </vt:lpstr>
      <vt:lpstr>Integrované grafické karty</vt:lpstr>
      <vt:lpstr>Výrobcovia</vt:lpstr>
      <vt:lpstr>Chladenie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Grafická karta</dc:title>
  <dc:creator>Pipo</dc:creator>
  <cp:lastModifiedBy>Pipo</cp:lastModifiedBy>
  <cp:revision>3</cp:revision>
  <dcterms:created xsi:type="dcterms:W3CDTF">2015-04-16T16:19:09Z</dcterms:created>
  <dcterms:modified xsi:type="dcterms:W3CDTF">2015-04-16T16:40:39Z</dcterms:modified>
</cp:coreProperties>
</file>