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153A-D57E-4F9A-89B9-A427BADC588C}" type="datetimeFigureOut">
              <a:rPr lang="sk-SK" smtClean="0"/>
              <a:t>16. 4. 2015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3393-F670-4F89-BCC1-B2D2035A9AC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153A-D57E-4F9A-89B9-A427BADC588C}" type="datetimeFigureOut">
              <a:rPr lang="sk-SK" smtClean="0"/>
              <a:t>16. 4. 2015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3393-F670-4F89-BCC1-B2D2035A9AC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153A-D57E-4F9A-89B9-A427BADC588C}" type="datetimeFigureOut">
              <a:rPr lang="sk-SK" smtClean="0"/>
              <a:t>16. 4. 2015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3393-F670-4F89-BCC1-B2D2035A9AC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153A-D57E-4F9A-89B9-A427BADC588C}" type="datetimeFigureOut">
              <a:rPr lang="sk-SK" smtClean="0"/>
              <a:t>16. 4. 2015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3393-F670-4F89-BCC1-B2D2035A9AC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153A-D57E-4F9A-89B9-A427BADC588C}" type="datetimeFigureOut">
              <a:rPr lang="sk-SK" smtClean="0"/>
              <a:t>16. 4. 2015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3393-F670-4F89-BCC1-B2D2035A9AC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153A-D57E-4F9A-89B9-A427BADC588C}" type="datetimeFigureOut">
              <a:rPr lang="sk-SK" smtClean="0"/>
              <a:t>16. 4. 2015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3393-F670-4F89-BCC1-B2D2035A9AC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153A-D57E-4F9A-89B9-A427BADC588C}" type="datetimeFigureOut">
              <a:rPr lang="sk-SK" smtClean="0"/>
              <a:t>16. 4. 2015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3393-F670-4F89-BCC1-B2D2035A9AC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153A-D57E-4F9A-89B9-A427BADC588C}" type="datetimeFigureOut">
              <a:rPr lang="sk-SK" smtClean="0"/>
              <a:t>16. 4. 2015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3393-F670-4F89-BCC1-B2D2035A9AC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153A-D57E-4F9A-89B9-A427BADC588C}" type="datetimeFigureOut">
              <a:rPr lang="sk-SK" smtClean="0"/>
              <a:t>16. 4. 2015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3393-F670-4F89-BCC1-B2D2035A9AC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153A-D57E-4F9A-89B9-A427BADC588C}" type="datetimeFigureOut">
              <a:rPr lang="sk-SK" smtClean="0"/>
              <a:t>16. 4. 2015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3393-F670-4F89-BCC1-B2D2035A9AC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153A-D57E-4F9A-89B9-A427BADC588C}" type="datetimeFigureOut">
              <a:rPr lang="sk-SK" smtClean="0"/>
              <a:t>16. 4. 2015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3393-F670-4F89-BCC1-B2D2035A9AC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9153A-D57E-4F9A-89B9-A427BADC588C}" type="datetimeFigureOut">
              <a:rPr lang="sk-SK" smtClean="0"/>
              <a:t>16. 4. 2015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73393-F670-4F89-BCC1-B2D2035A9AC2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HDD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2240" y="6381328"/>
            <a:ext cx="2192288" cy="262880"/>
          </a:xfrm>
        </p:spPr>
        <p:txBody>
          <a:bodyPr>
            <a:normAutofit fontScale="40000" lnSpcReduction="20000"/>
          </a:bodyPr>
          <a:lstStyle/>
          <a:p>
            <a:r>
              <a:rPr lang="sk-SK" dirty="0" smtClean="0"/>
              <a:t>Peter </a:t>
            </a:r>
            <a:r>
              <a:rPr lang="sk-SK" dirty="0" err="1" smtClean="0"/>
              <a:t>Munka</a:t>
            </a:r>
            <a:endParaRPr lang="sk-SK" dirty="0"/>
          </a:p>
        </p:txBody>
      </p:sp>
      <p:pic>
        <p:nvPicPr>
          <p:cNvPr id="1026" name="Picture 2" descr="C:\Users\Pipo\Desktop\11828579_14915225ce5677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356992"/>
            <a:ext cx="3004567" cy="3003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SCSI </a:t>
            </a:r>
            <a:endParaRPr lang="sk-SK" dirty="0"/>
          </a:p>
        </p:txBody>
      </p:sp>
      <p:pic>
        <p:nvPicPr>
          <p:cNvPr id="4098" name="Picture 2" descr="C:\Users\Pipo\Desktop\10p2-3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84784"/>
            <a:ext cx="4496544" cy="4496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SAS</a:t>
            </a:r>
            <a:endParaRPr lang="sk-SK" dirty="0"/>
          </a:p>
        </p:txBody>
      </p:sp>
      <p:pic>
        <p:nvPicPr>
          <p:cNvPr id="5123" name="Picture 3" descr="C:\Users\Pipo\Desktop\SFF-8484-internal-connector-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56792"/>
            <a:ext cx="6144681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SSD disk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sz="3000" dirty="0" err="1"/>
              <a:t>s</a:t>
            </a:r>
            <a:r>
              <a:rPr lang="sk-SK" sz="3000" dirty="0" err="1" smtClean="0"/>
              <a:t>olid</a:t>
            </a:r>
            <a:r>
              <a:rPr lang="sk-SK" sz="3000" dirty="0" smtClean="0"/>
              <a:t> state </a:t>
            </a:r>
            <a:r>
              <a:rPr lang="sk-SK" sz="3000" dirty="0" err="1" smtClean="0"/>
              <a:t>drive</a:t>
            </a:r>
            <a:r>
              <a:rPr lang="sk-SK" sz="3000" dirty="0" smtClean="0"/>
              <a:t> (mechanika s nepohyblivým médiom)</a:t>
            </a:r>
          </a:p>
          <a:p>
            <a:r>
              <a:rPr lang="sk-SK" sz="3000" dirty="0" smtClean="0"/>
              <a:t>neobsahuje pohyblivé časti, je rádovo viac mechanicky odolný </a:t>
            </a:r>
          </a:p>
          <a:p>
            <a:r>
              <a:rPr lang="sk-SK" sz="3000" dirty="0" smtClean="0"/>
              <a:t>úplne nehlučný, s porovnateľnou prístupovou dobou, bez mechanických latencií, s minimálnymi rozmermi a nízkou váhou</a:t>
            </a:r>
          </a:p>
          <a:p>
            <a:r>
              <a:rPr lang="sk-SK" sz="3000" dirty="0"/>
              <a:t>v</a:t>
            </a:r>
            <a:r>
              <a:rPr lang="sk-SK" sz="3000" dirty="0" smtClean="0"/>
              <a:t>äčšina výrobcov SSD používa statické </a:t>
            </a:r>
            <a:r>
              <a:rPr lang="sk-SK" sz="3000" dirty="0" err="1" smtClean="0"/>
              <a:t>flash</a:t>
            </a:r>
            <a:r>
              <a:rPr lang="sk-SK" sz="3000" dirty="0" smtClean="0"/>
              <a:t> pamäte</a:t>
            </a:r>
          </a:p>
          <a:p>
            <a:r>
              <a:rPr lang="sk-SK" sz="3000" dirty="0"/>
              <a:t>r</a:t>
            </a:r>
            <a:r>
              <a:rPr lang="sk-SK" sz="3000" dirty="0" smtClean="0"/>
              <a:t>ýchlejšie ako HDD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ipo\Desktop\SSD+320+angle+right+1t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4727402" cy="3024336"/>
          </a:xfrm>
          <a:prstGeom prst="rect">
            <a:avLst/>
          </a:prstGeom>
          <a:noFill/>
        </p:spPr>
      </p:pic>
      <p:pic>
        <p:nvPicPr>
          <p:cNvPr id="6147" name="Picture 3" descr="C:\Users\Pipo\Desktop\SSD_310_right_ang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4936" y="3429000"/>
            <a:ext cx="5509064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Delenie HDD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b="1" dirty="0"/>
              <a:t>Delenie HDD podľa formátu:</a:t>
            </a:r>
            <a:endParaRPr lang="sk-SK" sz="2400" dirty="0"/>
          </a:p>
          <a:p>
            <a:pPr>
              <a:buNone/>
            </a:pPr>
            <a:r>
              <a:rPr lang="sk-SK" sz="2400" dirty="0" smtClean="0"/>
              <a:t>	5,25</a:t>
            </a:r>
            <a:r>
              <a:rPr lang="sk-SK" sz="2400" dirty="0"/>
              <a:t>“  -veľký formát používaný najmä v minulosti.</a:t>
            </a:r>
            <a:br>
              <a:rPr lang="sk-SK" sz="2400" dirty="0"/>
            </a:br>
            <a:r>
              <a:rPr lang="sk-SK" sz="2400" dirty="0" smtClean="0"/>
              <a:t>3,5“</a:t>
            </a:r>
            <a:r>
              <a:rPr lang="sk-SK" sz="2400" dirty="0"/>
              <a:t> </a:t>
            </a:r>
            <a:r>
              <a:rPr lang="sk-SK" sz="2400" dirty="0" smtClean="0"/>
              <a:t> </a:t>
            </a:r>
            <a:r>
              <a:rPr lang="sk-SK" sz="2400" dirty="0"/>
              <a:t>-malý formát používaný bežne v PC.</a:t>
            </a:r>
            <a:br>
              <a:rPr lang="sk-SK" sz="2400" dirty="0"/>
            </a:br>
            <a:r>
              <a:rPr lang="sk-SK" sz="2400" dirty="0"/>
              <a:t>2,5“ </a:t>
            </a:r>
            <a:r>
              <a:rPr lang="sk-SK" sz="2400" dirty="0" smtClean="0"/>
              <a:t>-</a:t>
            </a:r>
            <a:r>
              <a:rPr lang="sk-SK" sz="2400" dirty="0"/>
              <a:t>formát používaný v notebookoch a prenosných zariadeniach.</a:t>
            </a:r>
            <a:br>
              <a:rPr lang="sk-SK" sz="2400" dirty="0"/>
            </a:br>
            <a:r>
              <a:rPr lang="sk-SK" sz="2400" dirty="0" smtClean="0"/>
              <a:t>1,8“</a:t>
            </a:r>
            <a:r>
              <a:rPr lang="sk-SK" sz="2400" dirty="0"/>
              <a:t>  -</a:t>
            </a:r>
            <a:r>
              <a:rPr lang="sk-SK" sz="2400" dirty="0" err="1"/>
              <a:t>mikro</a:t>
            </a:r>
            <a:r>
              <a:rPr lang="sk-SK" sz="2400" dirty="0"/>
              <a:t> formát používaný v malých prenosných zariadeniach.</a:t>
            </a:r>
            <a:br>
              <a:rPr lang="sk-SK" sz="2400" dirty="0"/>
            </a:br>
            <a:r>
              <a:rPr lang="sk-SK" sz="2400" dirty="0"/>
              <a:t>1“ -</a:t>
            </a:r>
            <a:r>
              <a:rPr lang="sk-SK" sz="2400" dirty="0" err="1"/>
              <a:t>mikro</a:t>
            </a:r>
            <a:r>
              <a:rPr lang="sk-SK" sz="2400" dirty="0"/>
              <a:t> formát používaný v malých prenosných zariadeniach.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po\Desktop\kotu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809195" cy="4209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Spôsob zápisu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pri</a:t>
            </a:r>
            <a:r>
              <a:rPr lang="sk-SK" dirty="0" smtClean="0"/>
              <a:t> HDD sa jedná o magnetický zápis (magnetický zápis je energeticky nenáročný)</a:t>
            </a:r>
          </a:p>
          <a:p>
            <a:pPr algn="just"/>
            <a:r>
              <a:rPr lang="sk-SK" dirty="0" smtClean="0"/>
              <a:t>Novšie </a:t>
            </a:r>
            <a:r>
              <a:rPr lang="sk-SK" dirty="0" err="1" smtClean="0"/>
              <a:t>ssd</a:t>
            </a:r>
            <a:r>
              <a:rPr lang="sk-SK" dirty="0" smtClean="0"/>
              <a:t> disky používajú elektronický zápis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Poruchy HDD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disk sa Vôbec nerozbehne.</a:t>
            </a:r>
          </a:p>
          <a:p>
            <a:r>
              <a:rPr lang="sk-SK" dirty="0"/>
              <a:t>d</a:t>
            </a:r>
            <a:r>
              <a:rPr lang="sk-SK" dirty="0" smtClean="0"/>
              <a:t>isk sa roztočí, hlásne klepká a nespolupracuje.</a:t>
            </a:r>
          </a:p>
          <a:p>
            <a:r>
              <a:rPr lang="sk-SK" dirty="0" smtClean="0"/>
              <a:t> </a:t>
            </a:r>
            <a:r>
              <a:rPr lang="sk-SK" dirty="0" err="1" smtClean="0"/>
              <a:t>niektore</a:t>
            </a:r>
            <a:r>
              <a:rPr lang="sk-SK" dirty="0" smtClean="0"/>
              <a:t> </a:t>
            </a:r>
            <a:r>
              <a:rPr lang="sk-SK" dirty="0" err="1" smtClean="0"/>
              <a:t>subor</a:t>
            </a:r>
            <a:r>
              <a:rPr lang="sk-SK" dirty="0" smtClean="0"/>
              <a:t>, adresárová ŠÚ síce zobrazenej ale nadajú sa OTVORIŤ.</a:t>
            </a:r>
          </a:p>
          <a:p>
            <a:r>
              <a:rPr lang="sk-SK" dirty="0" smtClean="0"/>
              <a:t> PC HDD </a:t>
            </a:r>
            <a:r>
              <a:rPr lang="sk-SK" dirty="0" err="1" smtClean="0"/>
              <a:t>nedetekuje</a:t>
            </a:r>
            <a:r>
              <a:rPr lang="sk-SK" dirty="0" smtClean="0"/>
              <a:t>.</a:t>
            </a:r>
          </a:p>
          <a:p>
            <a:r>
              <a:rPr lang="sk-SK" dirty="0" smtClean="0"/>
              <a:t> systém nenabehne, mrzne.</a:t>
            </a:r>
          </a:p>
          <a:p>
            <a:r>
              <a:rPr lang="sk-SK" dirty="0"/>
              <a:t>d</a:t>
            </a:r>
            <a:r>
              <a:rPr lang="sk-SK" dirty="0" smtClean="0"/>
              <a:t>isk, partície, adresár, Roční je prázdny, </a:t>
            </a:r>
            <a:r>
              <a:rPr lang="sk-SK" dirty="0" err="1" smtClean="0"/>
              <a:t>popripade</a:t>
            </a:r>
            <a:r>
              <a:rPr lang="sk-SK" dirty="0" smtClean="0"/>
              <a:t> obsahuje nezmyselné informáciám.</a:t>
            </a: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Je to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zariadenie, ktoré sa používa na uchovávanie dát v počítačoch</a:t>
            </a:r>
          </a:p>
          <a:p>
            <a:r>
              <a:rPr lang="sk-SK" dirty="0"/>
              <a:t>d</a:t>
            </a:r>
            <a:r>
              <a:rPr lang="sk-SK" dirty="0" smtClean="0"/>
              <a:t>áta sa na pevný disk zapisujú pomocou magnetického záznamu</a:t>
            </a:r>
          </a:p>
          <a:p>
            <a:r>
              <a:rPr lang="sk-SK" dirty="0" smtClean="0"/>
              <a:t>Je to napäťovo nezávislé pamäťové médium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Popis</a:t>
            </a:r>
            <a:endParaRPr lang="sk-SK" dirty="0"/>
          </a:p>
        </p:txBody>
      </p:sp>
      <p:pic>
        <p:nvPicPr>
          <p:cNvPr id="4" name="Picture 2" descr="http://laciakp.6f.sk/images/popis_hd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493389" cy="465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Fyzická stavba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sk-SK" dirty="0" smtClean="0"/>
              <a:t>Ide </a:t>
            </a:r>
            <a:r>
              <a:rPr lang="sk-SK" dirty="0" err="1" smtClean="0"/>
              <a:t>o</a:t>
            </a:r>
            <a:r>
              <a:rPr lang="sk-SK" dirty="0" err="1" smtClean="0"/>
              <a:t>alebo</a:t>
            </a:r>
            <a:r>
              <a:rPr lang="sk-SK" dirty="0" smtClean="0"/>
              <a:t> viaceré hliníkové rotačné platne pokryté tenkou vrstvou magnetického materiálu, uložené na spoločnej osi, slúžiace na ukladanie údajov</a:t>
            </a:r>
          </a:p>
          <a:p>
            <a:pPr fontAlgn="base"/>
            <a:r>
              <a:rPr lang="sk-SK" dirty="0"/>
              <a:t>e</a:t>
            </a:r>
            <a:r>
              <a:rPr lang="sk-SK" dirty="0" smtClean="0"/>
              <a:t>lektrický motor zabezpečujúci rotáciu platní</a:t>
            </a:r>
          </a:p>
          <a:p>
            <a:pPr fontAlgn="base"/>
            <a:r>
              <a:rPr lang="sk-SK" dirty="0"/>
              <a:t>p</a:t>
            </a:r>
            <a:r>
              <a:rPr lang="sk-SK" dirty="0" smtClean="0"/>
              <a:t>rachotesný nosný obal</a:t>
            </a:r>
          </a:p>
          <a:p>
            <a:pPr fontAlgn="base"/>
            <a:r>
              <a:rPr lang="sk-SK" dirty="0"/>
              <a:t>p</a:t>
            </a:r>
            <a:r>
              <a:rPr lang="sk-SK" dirty="0" smtClean="0"/>
              <a:t>ohyblivé čítacie a zapisovacie hlavy</a:t>
            </a:r>
          </a:p>
          <a:p>
            <a:pPr fontAlgn="base"/>
            <a:r>
              <a:rPr lang="sk-SK" dirty="0"/>
              <a:t>e</a:t>
            </a:r>
            <a:r>
              <a:rPr lang="sk-SK" dirty="0" smtClean="0"/>
              <a:t>lektrický motor zabezpečujúci pohyb zapisovacích </a:t>
            </a:r>
            <a:r>
              <a:rPr lang="sk-SK" dirty="0" err="1" smtClean="0"/>
              <a:t>hlav</a:t>
            </a:r>
            <a:endParaRPr lang="sk-SK" dirty="0" smtClean="0"/>
          </a:p>
          <a:p>
            <a:pPr fontAlgn="base"/>
            <a:r>
              <a:rPr lang="sk-SK" dirty="0"/>
              <a:t>e</a:t>
            </a:r>
            <a:r>
              <a:rPr lang="sk-SK" dirty="0" smtClean="0"/>
              <a:t>l. obvody slúžiace na ovládanie motorov, hláv a komunikáciu (elektronika disku)</a:t>
            </a:r>
          </a:p>
          <a:p>
            <a:pPr fontAlgn="base"/>
            <a:r>
              <a:rPr lang="sk-SK" dirty="0"/>
              <a:t>r</a:t>
            </a:r>
            <a:r>
              <a:rPr lang="sk-SK" dirty="0" smtClean="0"/>
              <a:t>ozhranie na prepojenie disku s počítačom</a:t>
            </a:r>
            <a:endParaRPr lang="sk-S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Logická Stavba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2908920"/>
          </a:xfrm>
        </p:spPr>
        <p:txBody>
          <a:bodyPr/>
          <a:lstStyle/>
          <a:p>
            <a:r>
              <a:rPr lang="sk-SK" sz="2800" dirty="0" smtClean="0"/>
              <a:t>Bloky</a:t>
            </a:r>
          </a:p>
          <a:p>
            <a:r>
              <a:rPr lang="sk-SK" sz="2800" dirty="0" smtClean="0"/>
              <a:t>Sektory</a:t>
            </a:r>
          </a:p>
          <a:p>
            <a:r>
              <a:rPr lang="sk-SK" sz="2800" dirty="0" err="1" smtClean="0"/>
              <a:t>Clustre</a:t>
            </a:r>
            <a:endParaRPr lang="sk-SK" sz="2800" dirty="0" smtClean="0"/>
          </a:p>
          <a:p>
            <a:r>
              <a:rPr lang="sk-SK" sz="2800" dirty="0" smtClean="0"/>
              <a:t>Cylindre</a:t>
            </a:r>
          </a:p>
          <a:p>
            <a:r>
              <a:rPr lang="sk-SK" sz="2800" dirty="0" smtClean="0"/>
              <a:t>Disk môže byť rozdelený aj na viaceré partície</a:t>
            </a:r>
          </a:p>
          <a:p>
            <a:endParaRPr lang="sk-SK" dirty="0"/>
          </a:p>
        </p:txBody>
      </p:sp>
      <p:pic>
        <p:nvPicPr>
          <p:cNvPr id="4" name="Obrázo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700808"/>
            <a:ext cx="4139952" cy="25820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Particie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je to logické rozdelenie disku na viacero častí</a:t>
            </a:r>
            <a:endParaRPr lang="sk-SK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Rozhrania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IDE-EIDE/ATA-ATAPI</a:t>
            </a:r>
            <a:r>
              <a:rPr lang="sk-SK" dirty="0"/>
              <a:t> ( </a:t>
            </a:r>
            <a:r>
              <a:rPr lang="sk-SK" dirty="0" err="1"/>
              <a:t>Integrated</a:t>
            </a:r>
            <a:r>
              <a:rPr lang="sk-SK" dirty="0"/>
              <a:t> </a:t>
            </a:r>
            <a:r>
              <a:rPr lang="sk-SK" dirty="0" err="1"/>
              <a:t>Drive</a:t>
            </a:r>
            <a:r>
              <a:rPr lang="sk-SK" dirty="0"/>
              <a:t> </a:t>
            </a:r>
            <a:r>
              <a:rPr lang="sk-SK" dirty="0" err="1"/>
              <a:t>Electronics</a:t>
            </a:r>
            <a:r>
              <a:rPr lang="sk-SK" dirty="0"/>
              <a:t>)</a:t>
            </a:r>
          </a:p>
          <a:p>
            <a:r>
              <a:rPr lang="sk-SK" b="1" dirty="0"/>
              <a:t>SATA,SATA 2, SATA 3</a:t>
            </a:r>
            <a:r>
              <a:rPr lang="sk-SK" dirty="0"/>
              <a:t> (</a:t>
            </a:r>
            <a:r>
              <a:rPr lang="sk-SK" dirty="0" err="1"/>
              <a:t>Serial</a:t>
            </a:r>
            <a:r>
              <a:rPr lang="sk-SK" dirty="0"/>
              <a:t> </a:t>
            </a:r>
            <a:r>
              <a:rPr lang="sk-SK" dirty="0" err="1"/>
              <a:t>Advanced</a:t>
            </a:r>
            <a:r>
              <a:rPr lang="sk-SK" dirty="0"/>
              <a:t> </a:t>
            </a:r>
            <a:r>
              <a:rPr lang="sk-SK" dirty="0" err="1"/>
              <a:t>Technology</a:t>
            </a:r>
            <a:r>
              <a:rPr lang="sk-SK" dirty="0"/>
              <a:t> </a:t>
            </a:r>
            <a:r>
              <a:rPr lang="sk-SK" dirty="0" err="1"/>
              <a:t>Attachment</a:t>
            </a:r>
            <a:r>
              <a:rPr lang="sk-SK" dirty="0"/>
              <a:t> )</a:t>
            </a:r>
          </a:p>
          <a:p>
            <a:r>
              <a:rPr lang="sk-SK" b="1" dirty="0"/>
              <a:t>SCSI</a:t>
            </a:r>
            <a:r>
              <a:rPr lang="sk-SK" dirty="0"/>
              <a:t> ( </a:t>
            </a:r>
            <a:r>
              <a:rPr lang="sk-SK" dirty="0" err="1"/>
              <a:t>Small</a:t>
            </a:r>
            <a:r>
              <a:rPr lang="sk-SK" dirty="0"/>
              <a:t> </a:t>
            </a:r>
            <a:r>
              <a:rPr lang="sk-SK" dirty="0" err="1"/>
              <a:t>Computer</a:t>
            </a:r>
            <a:r>
              <a:rPr lang="sk-SK" dirty="0"/>
              <a:t> </a:t>
            </a:r>
            <a:r>
              <a:rPr lang="sk-SK" dirty="0" err="1"/>
              <a:t>System</a:t>
            </a:r>
            <a:r>
              <a:rPr lang="sk-SK" dirty="0"/>
              <a:t> </a:t>
            </a:r>
            <a:r>
              <a:rPr lang="sk-SK" dirty="0" err="1"/>
              <a:t>Interface</a:t>
            </a:r>
            <a:r>
              <a:rPr lang="sk-SK" dirty="0"/>
              <a:t> )</a:t>
            </a:r>
          </a:p>
          <a:p>
            <a:r>
              <a:rPr lang="sk-SK" b="1" dirty="0"/>
              <a:t>FC-AL</a:t>
            </a:r>
            <a:r>
              <a:rPr lang="sk-SK" dirty="0"/>
              <a:t> ( </a:t>
            </a:r>
            <a:r>
              <a:rPr lang="sk-SK" dirty="0" err="1"/>
              <a:t>Fibre</a:t>
            </a:r>
            <a:r>
              <a:rPr lang="sk-SK" dirty="0"/>
              <a:t> </a:t>
            </a:r>
            <a:r>
              <a:rPr lang="sk-SK" dirty="0" err="1"/>
              <a:t>Channel</a:t>
            </a:r>
            <a:r>
              <a:rPr lang="sk-SK" dirty="0"/>
              <a:t>- </a:t>
            </a:r>
            <a:r>
              <a:rPr lang="sk-SK" dirty="0" err="1"/>
              <a:t>Arbitrated</a:t>
            </a:r>
            <a:r>
              <a:rPr lang="sk-SK" dirty="0"/>
              <a:t> </a:t>
            </a:r>
            <a:r>
              <a:rPr lang="sk-SK" dirty="0" err="1"/>
              <a:t>Loop</a:t>
            </a:r>
            <a:r>
              <a:rPr lang="sk-SK" dirty="0"/>
              <a:t> )</a:t>
            </a:r>
          </a:p>
          <a:p>
            <a:r>
              <a:rPr lang="sk-SK" b="1" dirty="0"/>
              <a:t>SAS</a:t>
            </a:r>
            <a:r>
              <a:rPr lang="sk-SK" dirty="0"/>
              <a:t> ( </a:t>
            </a:r>
            <a:r>
              <a:rPr lang="sk-SK" dirty="0" err="1"/>
              <a:t>Serial</a:t>
            </a:r>
            <a:r>
              <a:rPr lang="sk-SK" dirty="0"/>
              <a:t> </a:t>
            </a:r>
            <a:r>
              <a:rPr lang="sk-SK" dirty="0" err="1"/>
              <a:t>Attached</a:t>
            </a:r>
            <a:r>
              <a:rPr lang="sk-SK" dirty="0"/>
              <a:t> SCSI 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IDE</a:t>
            </a:r>
            <a:endParaRPr lang="sk-SK" dirty="0"/>
          </a:p>
        </p:txBody>
      </p:sp>
      <p:pic>
        <p:nvPicPr>
          <p:cNvPr id="2050" name="Picture 2" descr="C:\Users\Pipo\Desktop\1_PATA_Cab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132856"/>
            <a:ext cx="5398373" cy="3373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SATA</a:t>
            </a:r>
            <a:endParaRPr lang="sk-SK" dirty="0"/>
          </a:p>
        </p:txBody>
      </p:sp>
      <p:pic>
        <p:nvPicPr>
          <p:cNvPr id="3074" name="Picture 2" descr="C:\Users\Pipo\Desktop\sata_c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5966097" cy="4474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227</Words>
  <Application>Microsoft Office PowerPoint</Application>
  <PresentationFormat>On-screen Show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HDD</vt:lpstr>
      <vt:lpstr>Je to</vt:lpstr>
      <vt:lpstr>Popis</vt:lpstr>
      <vt:lpstr>Fyzická stavba</vt:lpstr>
      <vt:lpstr>Logická Stavba</vt:lpstr>
      <vt:lpstr>Particie</vt:lpstr>
      <vt:lpstr>Rozhrania</vt:lpstr>
      <vt:lpstr>IDE</vt:lpstr>
      <vt:lpstr>SATA</vt:lpstr>
      <vt:lpstr>SCSI </vt:lpstr>
      <vt:lpstr>SAS</vt:lpstr>
      <vt:lpstr>SSD disk</vt:lpstr>
      <vt:lpstr>Slide 13</vt:lpstr>
      <vt:lpstr>Delenie HDD</vt:lpstr>
      <vt:lpstr>Slide 15</vt:lpstr>
      <vt:lpstr>Spôsob zápisu</vt:lpstr>
      <vt:lpstr>Poruchy HDD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HDD</dc:title>
  <dc:creator>Pipo</dc:creator>
  <cp:lastModifiedBy>Pipo</cp:lastModifiedBy>
  <cp:revision>3</cp:revision>
  <dcterms:created xsi:type="dcterms:W3CDTF">2015-04-16T18:24:08Z</dcterms:created>
  <dcterms:modified xsi:type="dcterms:W3CDTF">2015-04-16T18:49:37Z</dcterms:modified>
</cp:coreProperties>
</file>