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A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1" autoAdjust="0"/>
    <p:restoredTop sz="94660"/>
  </p:normalViewPr>
  <p:slideViewPr>
    <p:cSldViewPr>
      <p:cViewPr varScale="1">
        <p:scale>
          <a:sx n="106" d="100"/>
          <a:sy n="106" d="100"/>
        </p:scale>
        <p:origin x="-112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8EC5E-947B-4451-A23D-934D2E8124A8}" type="datetimeFigureOut">
              <a:rPr lang="sk-SK" smtClean="0"/>
              <a:pPr/>
              <a:t>7. 10. 2014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910F-E227-46D6-BDF9-9DBB792A5F19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470025"/>
          </a:xfrm>
        </p:spPr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Procesor v skratke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24" y="6429396"/>
            <a:ext cx="985822" cy="328618"/>
          </a:xfrm>
        </p:spPr>
        <p:txBody>
          <a:bodyPr>
            <a:normAutofit fontScale="77500" lnSpcReduction="20000"/>
          </a:bodyPr>
          <a:lstStyle/>
          <a:p>
            <a:r>
              <a:rPr lang="sk-SK" sz="1600" dirty="0" smtClean="0">
                <a:solidFill>
                  <a:schemeClr val="bg1"/>
                </a:solidFill>
              </a:rPr>
              <a:t>Peter </a:t>
            </a:r>
            <a:r>
              <a:rPr lang="sk-SK" sz="1600" dirty="0" err="1" smtClean="0">
                <a:solidFill>
                  <a:schemeClr val="bg1"/>
                </a:solidFill>
              </a:rPr>
              <a:t>Munka</a:t>
            </a:r>
            <a:endParaRPr lang="sk-SK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143512"/>
            <a:ext cx="8229600" cy="1143000"/>
          </a:xfrm>
        </p:spPr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Spoločnosti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 rot="1114491">
            <a:off x="4782137" y="421889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Intel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Sandy Bridge </a:t>
            </a:r>
            <a:r>
              <a:rPr lang="sk-SK" dirty="0" smtClean="0"/>
              <a:t>víťaz</a:t>
            </a:r>
            <a:r>
              <a:rPr lang="en-US" dirty="0" smtClean="0"/>
              <a:t> </a:t>
            </a:r>
            <a:r>
              <a:rPr lang="sk-SK" dirty="0" smtClean="0"/>
              <a:t>pre</a:t>
            </a:r>
            <a:r>
              <a:rPr lang="en-US" dirty="0" smtClean="0"/>
              <a:t> Jan</a:t>
            </a:r>
            <a:r>
              <a:rPr lang="sk-SK" dirty="0" err="1" smtClean="0"/>
              <a:t>uar</a:t>
            </a:r>
            <a:r>
              <a:rPr lang="en-US" dirty="0" smtClean="0"/>
              <a:t> </a:t>
            </a:r>
            <a:r>
              <a:rPr lang="en-US" dirty="0"/>
              <a:t>2011 </a:t>
            </a:r>
            <a:endParaRPr lang="sk-SK" dirty="0"/>
          </a:p>
        </p:txBody>
      </p:sp>
      <p:sp>
        <p:nvSpPr>
          <p:cNvPr id="5" name="Rectangle 4"/>
          <p:cNvSpPr/>
          <p:nvPr/>
        </p:nvSpPr>
        <p:spPr>
          <a:xfrm rot="20041709">
            <a:off x="1093064" y="4015777"/>
            <a:ext cx="33546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AMD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>AMD </a:t>
            </a:r>
            <a:r>
              <a:rPr lang="sk-SK" dirty="0" err="1"/>
              <a:t>Anthlon</a:t>
            </a:r>
            <a:r>
              <a:rPr lang="sk-SK" dirty="0"/>
              <a:t> </a:t>
            </a:r>
            <a:r>
              <a:rPr lang="sk-SK" dirty="0" smtClean="0"/>
              <a:t>víťaz pre </a:t>
            </a:r>
            <a:r>
              <a:rPr lang="sk-SK" dirty="0"/>
              <a:t>December </a:t>
            </a:r>
            <a:endParaRPr lang="sk-SK" dirty="0" smtClean="0"/>
          </a:p>
          <a:p>
            <a:r>
              <a:rPr lang="sk-SK" dirty="0" smtClean="0"/>
              <a:t>2010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Procesor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r>
              <a:rPr lang="cs-CZ" dirty="0" err="1"/>
              <a:t>N</a:t>
            </a:r>
            <a:r>
              <a:rPr lang="cs-CZ" dirty="0" err="1" smtClean="0"/>
              <a:t>ajdôležitejšia</a:t>
            </a:r>
            <a:r>
              <a:rPr lang="cs-CZ" dirty="0" smtClean="0"/>
              <a:t> </a:t>
            </a:r>
            <a:r>
              <a:rPr lang="cs-CZ" dirty="0" err="1" smtClean="0"/>
              <a:t>súčiastka</a:t>
            </a:r>
            <a:r>
              <a:rPr lang="cs-CZ" dirty="0" smtClean="0"/>
              <a:t> </a:t>
            </a:r>
            <a:r>
              <a:rPr lang="cs-CZ" dirty="0" err="1" smtClean="0"/>
              <a:t>počítača</a:t>
            </a:r>
            <a:r>
              <a:rPr lang="cs-CZ" dirty="0" smtClean="0"/>
              <a:t> </a:t>
            </a:r>
            <a:r>
              <a:rPr lang="cs-CZ" dirty="0" err="1" smtClean="0"/>
              <a:t>mozog</a:t>
            </a:r>
            <a:r>
              <a:rPr lang="cs-CZ" dirty="0" smtClean="0"/>
              <a:t> </a:t>
            </a:r>
            <a:r>
              <a:rPr lang="cs-CZ" dirty="0" err="1" smtClean="0"/>
              <a:t>počítača</a:t>
            </a:r>
            <a:r>
              <a:rPr lang="cs-CZ" dirty="0" smtClean="0"/>
              <a:t> bez </a:t>
            </a:r>
            <a:r>
              <a:rPr lang="cs-CZ" dirty="0" err="1" smtClean="0"/>
              <a:t>ktorého</a:t>
            </a:r>
            <a:r>
              <a:rPr lang="cs-CZ" dirty="0" smtClean="0"/>
              <a:t> </a:t>
            </a:r>
            <a:r>
              <a:rPr lang="cs-CZ" dirty="0" err="1" smtClean="0"/>
              <a:t>nie</a:t>
            </a:r>
            <a:r>
              <a:rPr lang="cs-CZ" dirty="0" smtClean="0"/>
              <a:t> je počítač schopný </a:t>
            </a:r>
            <a:r>
              <a:rPr lang="cs-CZ" dirty="0" err="1" smtClean="0"/>
              <a:t>vykonávať</a:t>
            </a:r>
            <a:r>
              <a:rPr lang="cs-CZ" dirty="0" smtClean="0"/>
              <a:t> </a:t>
            </a:r>
            <a:r>
              <a:rPr lang="cs-CZ" dirty="0" err="1" smtClean="0"/>
              <a:t>žiadne</a:t>
            </a:r>
            <a:r>
              <a:rPr lang="cs-CZ" dirty="0" smtClean="0"/>
              <a:t> </a:t>
            </a:r>
            <a:r>
              <a:rPr lang="cs-CZ" dirty="0" err="1" smtClean="0"/>
              <a:t>operácie</a:t>
            </a:r>
            <a:endParaRPr lang="cs-CZ" dirty="0" smtClean="0"/>
          </a:p>
          <a:p>
            <a:r>
              <a:rPr lang="sk-SK" dirty="0"/>
              <a:t>P</a:t>
            </a:r>
            <a:r>
              <a:rPr lang="sk-SK" dirty="0" smtClean="0"/>
              <a:t>očíta všetko, čo sa v počítači deje zobrazovanie okien, pohyb myši, grafické zobrazovanie, matematické výpočty.</a:t>
            </a:r>
            <a:endParaRPr lang="sk-SK" dirty="0"/>
          </a:p>
        </p:txBody>
      </p:sp>
      <p:pic>
        <p:nvPicPr>
          <p:cNvPr id="2051" name="Picture 3" descr="C:\Users\Pipo\Desktop\cpu-front-and-ba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4214818"/>
            <a:ext cx="4357718" cy="2486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572116"/>
            <a:ext cx="8229600" cy="1285884"/>
          </a:xfrm>
        </p:spPr>
        <p:txBody>
          <a:bodyPr/>
          <a:lstStyle/>
          <a:p>
            <a:pPr>
              <a:buNone/>
            </a:pPr>
            <a:r>
              <a:rPr lang="pl-PL" dirty="0"/>
              <a:t>J</a:t>
            </a:r>
            <a:r>
              <a:rPr lang="pl-PL" dirty="0" smtClean="0"/>
              <a:t>e umiestnený na základnej doske v tzv. pätici</a:t>
            </a:r>
          </a:p>
          <a:p>
            <a:pPr>
              <a:buNone/>
            </a:pPr>
            <a:r>
              <a:rPr lang="pl-PL" dirty="0" smtClean="0"/>
              <a:t> procesora</a:t>
            </a:r>
            <a:endParaRPr lang="sk-SK" dirty="0"/>
          </a:p>
        </p:txBody>
      </p:sp>
      <p:pic>
        <p:nvPicPr>
          <p:cNvPr id="3074" name="Picture 2" descr="C:\Users\Pipo\Desktop\s775-clos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857364"/>
            <a:ext cx="3468696" cy="349182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28596" y="428604"/>
            <a:ext cx="8001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/>
              <a:t>V</a:t>
            </a:r>
            <a:r>
              <a:rPr lang="sk-SK" sz="2800" dirty="0" smtClean="0"/>
              <a:t>ýkon procesora vykazuje tzv. taktovacia frekvencia procesora, udávaná v jednotkách </a:t>
            </a:r>
            <a:r>
              <a:rPr lang="sk-SK" sz="2800" dirty="0" err="1" smtClean="0"/>
              <a:t>Ghz</a:t>
            </a:r>
            <a:r>
              <a:rPr lang="sk-SK" sz="2800" dirty="0" smtClean="0"/>
              <a:t> (</a:t>
            </a:r>
            <a:r>
              <a:rPr lang="sk-SK" sz="2800" dirty="0" err="1" smtClean="0"/>
              <a:t>gigahertzoch</a:t>
            </a:r>
            <a:r>
              <a:rPr lang="sk-SK" sz="2800" dirty="0" smtClean="0"/>
              <a:t>)</a:t>
            </a:r>
            <a:endParaRPr lang="sk-SK" sz="2800" dirty="0"/>
          </a:p>
        </p:txBody>
      </p:sp>
      <p:sp>
        <p:nvSpPr>
          <p:cNvPr id="6" name="Rectangle 5"/>
          <p:cNvSpPr/>
          <p:nvPr/>
        </p:nvSpPr>
        <p:spPr>
          <a:xfrm rot="19913487">
            <a:off x="1762508" y="3786213"/>
            <a:ext cx="24002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6600" dirty="0" smtClean="0">
                <a:solidFill>
                  <a:srgbClr val="C00000"/>
                </a:solidFill>
              </a:rPr>
              <a:t>Pätica</a:t>
            </a:r>
            <a:endParaRPr lang="sk-SK" sz="6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História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r>
              <a:rPr lang="sk-SK" dirty="0" smtClean="0"/>
              <a:t>CPU (</a:t>
            </a:r>
            <a:r>
              <a:rPr lang="sk-SK" dirty="0" err="1" smtClean="0"/>
              <a:t>Processing</a:t>
            </a:r>
            <a:r>
              <a:rPr lang="sk-SK" dirty="0" smtClean="0"/>
              <a:t> </a:t>
            </a:r>
            <a:r>
              <a:rPr lang="sk-SK" dirty="0" err="1" smtClean="0"/>
              <a:t>Circuit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r>
              <a:rPr lang="sk-SK" dirty="0" smtClean="0"/>
              <a:t>) </a:t>
            </a:r>
          </a:p>
          <a:p>
            <a:pPr>
              <a:buNone/>
            </a:pPr>
            <a:r>
              <a:rPr lang="sk-SK" dirty="0" smtClean="0"/>
              <a:t>Tento termín sa používal pre </a:t>
            </a:r>
            <a:r>
              <a:rPr lang="sk-SK" dirty="0" err="1" smtClean="0"/>
              <a:t>bizniz</a:t>
            </a:r>
            <a:r>
              <a:rPr lang="sk-SK" dirty="0" smtClean="0"/>
              <a:t> počítače od skorých 60tých rokoch</a:t>
            </a:r>
          </a:p>
          <a:p>
            <a:pPr>
              <a:buNone/>
            </a:pPr>
            <a:r>
              <a:rPr lang="sk-SK" dirty="0" smtClean="0"/>
              <a:t>Bola to časť kompu ktorá vykonávala pokyny PC programu</a:t>
            </a:r>
            <a:endParaRPr lang="sk-SK" dirty="0"/>
          </a:p>
        </p:txBody>
      </p:sp>
      <p:pic>
        <p:nvPicPr>
          <p:cNvPr id="1026" name="Picture 2" descr="C:\Users\Pipo\Desktop\int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500438"/>
            <a:ext cx="4525984" cy="30143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1027604">
            <a:off x="642910" y="13071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Používal sa všade od automobilov až po mobilné telefóny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rot="20720701">
            <a:off x="1955958" y="4768514"/>
            <a:ext cx="74975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>
                <a:solidFill>
                  <a:schemeClr val="bg1"/>
                </a:solidFill>
              </a:rPr>
              <a:t>Úvod mikroprocesorov sa začal v 70tých rokoch a zmenil dizajn a implementáciu procesorov</a:t>
            </a:r>
          </a:p>
          <a:p>
            <a:endParaRPr lang="sk-SK" sz="2400" dirty="0">
              <a:solidFill>
                <a:schemeClr val="bg1"/>
              </a:solidFill>
            </a:endParaRPr>
          </a:p>
          <a:p>
            <a:endParaRPr lang="sk-SK" sz="2400" dirty="0" smtClean="0">
              <a:solidFill>
                <a:schemeClr val="bg1"/>
              </a:solidFill>
            </a:endParaRPr>
          </a:p>
          <a:p>
            <a:endParaRPr lang="sk-SK" sz="2400" dirty="0">
              <a:solidFill>
                <a:schemeClr val="bg1"/>
              </a:solidFill>
            </a:endParaRPr>
          </a:p>
          <a:p>
            <a:endParaRPr lang="sk-SK" sz="2400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2265732">
            <a:off x="6033123" y="1403119"/>
            <a:ext cx="32621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4000" i="1" dirty="0" smtClean="0">
                <a:solidFill>
                  <a:schemeClr val="bg1"/>
                </a:solidFill>
              </a:rPr>
              <a:t>Mikroprocesor</a:t>
            </a:r>
            <a:endParaRPr lang="sk-SK" sz="4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CPU </a:t>
            </a:r>
            <a:r>
              <a:rPr lang="sk-SK" dirty="0" err="1">
                <a:solidFill>
                  <a:schemeClr val="bg1"/>
                </a:solidFill>
              </a:rPr>
              <a:t>s</a:t>
            </a:r>
            <a:r>
              <a:rPr lang="sk-SK" dirty="0" err="1" smtClean="0">
                <a:solidFill>
                  <a:schemeClr val="bg1"/>
                </a:solidFill>
              </a:rPr>
              <a:t>ocket</a:t>
            </a:r>
            <a:r>
              <a:rPr lang="sk-SK" dirty="0" smtClean="0">
                <a:solidFill>
                  <a:schemeClr val="bg1"/>
                </a:solidFill>
              </a:rPr>
              <a:t> (pätica)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0562" y="1571612"/>
            <a:ext cx="4186238" cy="4554551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Vyrobený z plastu 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Má kovovú páku alebo západku 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Pre zaistenie a ochranu CPU 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Má kovový kontakt pristane na CPU 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Dáva elektrické spojenie medzi všetkými </a:t>
            </a:r>
            <a:r>
              <a:rPr lang="sk-SK" dirty="0" err="1" smtClean="0">
                <a:solidFill>
                  <a:schemeClr val="bg1"/>
                </a:solidFill>
              </a:rPr>
              <a:t>pinmi</a:t>
            </a:r>
            <a:r>
              <a:rPr lang="sk-SK" dirty="0" smtClean="0">
                <a:solidFill>
                  <a:schemeClr val="bg1"/>
                </a:solidFill>
              </a:rPr>
              <a:t> procesora a pätice.</a:t>
            </a:r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Users\Pipo\Desktop\figure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4108449" cy="42068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57826"/>
            <a:ext cx="6286544" cy="16430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9600" dirty="0" smtClean="0">
                <a:latin typeface="Berlin Sans FB Demi" pitchFamily="34" charset="0"/>
              </a:rPr>
              <a:t>KONIEC...</a:t>
            </a:r>
            <a:endParaRPr lang="sk-SK" sz="9600" dirty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157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Procesor v skratke</vt:lpstr>
      <vt:lpstr>Spoločnosti</vt:lpstr>
      <vt:lpstr>Procesor</vt:lpstr>
      <vt:lpstr>Slide 4</vt:lpstr>
      <vt:lpstr>História </vt:lpstr>
      <vt:lpstr>Slide 6</vt:lpstr>
      <vt:lpstr>CPU socket (pätica)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Procesor v skratke</dc:title>
  <dc:creator>Pipo</dc:creator>
  <cp:lastModifiedBy>Pipo</cp:lastModifiedBy>
  <cp:revision>11</cp:revision>
  <dcterms:created xsi:type="dcterms:W3CDTF">2014-10-07T18:07:08Z</dcterms:created>
  <dcterms:modified xsi:type="dcterms:W3CDTF">2014-10-07T19:48:46Z</dcterms:modified>
</cp:coreProperties>
</file>