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85B9-3DDE-448F-81ED-246E8D4C915A}" type="datetimeFigureOut">
              <a:rPr lang="sk-SK" smtClean="0"/>
              <a:t>16. 4. 2015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2E06-3A50-4947-966B-56BCA831B54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85B9-3DDE-448F-81ED-246E8D4C915A}" type="datetimeFigureOut">
              <a:rPr lang="sk-SK" smtClean="0"/>
              <a:t>16. 4. 2015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2E06-3A50-4947-966B-56BCA831B54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85B9-3DDE-448F-81ED-246E8D4C915A}" type="datetimeFigureOut">
              <a:rPr lang="sk-SK" smtClean="0"/>
              <a:t>16. 4. 2015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2E06-3A50-4947-966B-56BCA831B54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85B9-3DDE-448F-81ED-246E8D4C915A}" type="datetimeFigureOut">
              <a:rPr lang="sk-SK" smtClean="0"/>
              <a:t>16. 4. 2015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2E06-3A50-4947-966B-56BCA831B54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85B9-3DDE-448F-81ED-246E8D4C915A}" type="datetimeFigureOut">
              <a:rPr lang="sk-SK" smtClean="0"/>
              <a:t>16. 4. 2015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2E06-3A50-4947-966B-56BCA831B54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85B9-3DDE-448F-81ED-246E8D4C915A}" type="datetimeFigureOut">
              <a:rPr lang="sk-SK" smtClean="0"/>
              <a:t>16. 4. 2015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2E06-3A50-4947-966B-56BCA831B54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85B9-3DDE-448F-81ED-246E8D4C915A}" type="datetimeFigureOut">
              <a:rPr lang="sk-SK" smtClean="0"/>
              <a:t>16. 4. 2015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2E06-3A50-4947-966B-56BCA831B54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85B9-3DDE-448F-81ED-246E8D4C915A}" type="datetimeFigureOut">
              <a:rPr lang="sk-SK" smtClean="0"/>
              <a:t>16. 4. 2015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2E06-3A50-4947-966B-56BCA831B54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85B9-3DDE-448F-81ED-246E8D4C915A}" type="datetimeFigureOut">
              <a:rPr lang="sk-SK" smtClean="0"/>
              <a:t>16. 4. 2015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2E06-3A50-4947-966B-56BCA831B54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85B9-3DDE-448F-81ED-246E8D4C915A}" type="datetimeFigureOut">
              <a:rPr lang="sk-SK" smtClean="0"/>
              <a:t>16. 4. 2015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2E06-3A50-4947-966B-56BCA831B54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85B9-3DDE-448F-81ED-246E8D4C915A}" type="datetimeFigureOut">
              <a:rPr lang="sk-SK" smtClean="0"/>
              <a:t>16. 4. 2015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2E06-3A50-4947-966B-56BCA831B54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E85B9-3DDE-448F-81ED-246E8D4C915A}" type="datetimeFigureOut">
              <a:rPr lang="sk-SK" smtClean="0"/>
              <a:t>16. 4. 2015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32E06-3A50-4947-966B-56BCA831B54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RAM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0312" y="6381328"/>
            <a:ext cx="1544216" cy="262880"/>
          </a:xfrm>
        </p:spPr>
        <p:txBody>
          <a:bodyPr>
            <a:normAutofit fontScale="40000" lnSpcReduction="20000"/>
          </a:bodyPr>
          <a:lstStyle/>
          <a:p>
            <a:r>
              <a:rPr lang="sk-SK" dirty="0" smtClean="0"/>
              <a:t>Peter </a:t>
            </a:r>
            <a:r>
              <a:rPr lang="sk-SK" dirty="0" err="1" smtClean="0"/>
              <a:t>Munka</a:t>
            </a:r>
            <a:endParaRPr lang="sk-SK" dirty="0"/>
          </a:p>
        </p:txBody>
      </p:sp>
      <p:pic>
        <p:nvPicPr>
          <p:cNvPr id="4" name="Picture 2" descr="http://76.my/Malaysia/ram-corsair-desktop-ddr3-vengeance-twins-8gb-pc1600-cmz8gx3m2a1600c9-wectech-1209-18-wectech@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501008"/>
            <a:ext cx="4239756" cy="2218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b="1" dirty="0" smtClean="0"/>
          </a:p>
          <a:p>
            <a:r>
              <a:rPr lang="sk-SK" b="1" dirty="0" smtClean="0"/>
              <a:t>Priepustnosť</a:t>
            </a:r>
            <a:r>
              <a:rPr lang="sk-SK" dirty="0"/>
              <a:t> – udáva sa v GB/s a značí koľko údajov je schopná operačná </a:t>
            </a:r>
            <a:r>
              <a:rPr lang="sk-SK" dirty="0" err="1"/>
              <a:t>pamät</a:t>
            </a:r>
            <a:r>
              <a:rPr lang="sk-SK" dirty="0"/>
              <a:t> preniesť za sekundu.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b="1" dirty="0" smtClean="0"/>
          </a:p>
          <a:p>
            <a:r>
              <a:rPr lang="sk-SK" b="1" dirty="0" smtClean="0"/>
              <a:t>Pracovné </a:t>
            </a:r>
            <a:r>
              <a:rPr lang="sk-SK" b="1" dirty="0"/>
              <a:t>napätie</a:t>
            </a:r>
            <a:r>
              <a:rPr lang="sk-SK" dirty="0"/>
              <a:t> – od začiatku sa používalo napätie 5V postupom času sa znižovalo 3,3V, 2,5V, 1,8V, a dnešné DDR4 pamäte bežia na 1,5V.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Základné informácie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je pamäť s voľným (náhodným, ľubovoľným) prístupom</a:t>
            </a:r>
          </a:p>
          <a:p>
            <a:r>
              <a:rPr lang="pl-PL" dirty="0"/>
              <a:t>č</a:t>
            </a:r>
            <a:r>
              <a:rPr lang="pl-PL" dirty="0" smtClean="0"/>
              <a:t>as zápisu do pamäte je rovnaký bez ohľadu na umiestnenie údaja v pamäti</a:t>
            </a:r>
          </a:p>
          <a:p>
            <a:r>
              <a:rPr lang="pl-PL" dirty="0"/>
              <a:t>p</a:t>
            </a:r>
            <a:r>
              <a:rPr lang="pl-PL" dirty="0" smtClean="0"/>
              <a:t>amäť RAM je energeticky závislá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SIPP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Boli používané u </a:t>
            </a:r>
            <a:r>
              <a:rPr lang="sk-SK" dirty="0" err="1"/>
              <a:t>prcesorov</a:t>
            </a:r>
            <a:r>
              <a:rPr lang="sk-SK" dirty="0"/>
              <a:t> Intel 286, 386 mali 30 </a:t>
            </a:r>
            <a:r>
              <a:rPr lang="sk-SK" dirty="0" err="1"/>
              <a:t>pinov</a:t>
            </a:r>
            <a:r>
              <a:rPr lang="sk-SK" dirty="0"/>
              <a:t> a boli náchylné na mechanické poškodenie, predchodca SIMM</a:t>
            </a:r>
          </a:p>
          <a:p>
            <a:endParaRPr lang="sk-SK" dirty="0"/>
          </a:p>
        </p:txBody>
      </p:sp>
      <p:pic>
        <p:nvPicPr>
          <p:cNvPr id="3074" name="Picture 2" descr="C:\Users\Pipo\Desktop\ram-1mb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717032"/>
            <a:ext cx="4464273" cy="2640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SIMM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sk-SK" sz="2800" dirty="0" smtClean="0"/>
              <a:t>tieto </a:t>
            </a:r>
            <a:r>
              <a:rPr lang="sk-SK" sz="2800" dirty="0"/>
              <a:t>pamäte sa používali spolu s procesormi Intel 80286,80386 a niektoré 80486 mali 30 </a:t>
            </a:r>
            <a:r>
              <a:rPr lang="sk-SK" sz="2800" dirty="0" err="1"/>
              <a:t>pinov</a:t>
            </a:r>
            <a:r>
              <a:rPr lang="sk-SK" sz="2800" dirty="0"/>
              <a:t> s kapacitou 256kB, 1MB a 4MB</a:t>
            </a:r>
          </a:p>
          <a:p>
            <a:pPr fontAlgn="base"/>
            <a:r>
              <a:rPr lang="sk-SK" sz="2800" dirty="0" smtClean="0"/>
              <a:t>nahradili </a:t>
            </a:r>
            <a:r>
              <a:rPr lang="sk-SK" sz="2800" dirty="0"/>
              <a:t>ich pamäte s 72 </a:t>
            </a:r>
            <a:r>
              <a:rPr lang="sk-SK" sz="2800" dirty="0" err="1"/>
              <a:t>pinmi</a:t>
            </a:r>
            <a:r>
              <a:rPr lang="sk-SK" sz="2800" dirty="0"/>
              <a:t> a pamäťou 4MB, 8MB, 16MB a 32MB </a:t>
            </a:r>
            <a:r>
              <a:rPr lang="sk-SK" sz="2800" dirty="0" err="1"/>
              <a:t>použíté</a:t>
            </a:r>
            <a:r>
              <a:rPr lang="sk-SK" sz="2800" dirty="0"/>
              <a:t> s procesorom Intel 80486</a:t>
            </a:r>
          </a:p>
          <a:p>
            <a:endParaRPr lang="sk-SK" dirty="0"/>
          </a:p>
        </p:txBody>
      </p:sp>
      <p:pic>
        <p:nvPicPr>
          <p:cNvPr id="2050" name="Picture 2" descr="C:\Users\Pipo\Desktop\026AX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149080"/>
            <a:ext cx="4734469" cy="2379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DIMM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pamäťové </a:t>
            </a:r>
            <a:r>
              <a:rPr lang="sk-SK" dirty="0"/>
              <a:t>moduly s 168 </a:t>
            </a:r>
            <a:r>
              <a:rPr lang="sk-SK" dirty="0" err="1"/>
              <a:t>pinmy</a:t>
            </a:r>
            <a:r>
              <a:rPr lang="sk-SK" dirty="0"/>
              <a:t>, frekvenciou 66MHz-200MHz s priepustnosťou až 533MB/s – 1200MB/s. Používané v počítačoch s Pentium 1-3 s kapacitou 64MB – 51MB</a:t>
            </a:r>
          </a:p>
          <a:p>
            <a:endParaRPr lang="sk-SK" dirty="0"/>
          </a:p>
        </p:txBody>
      </p:sp>
      <p:pic>
        <p:nvPicPr>
          <p:cNvPr id="1026" name="Picture 2" descr="C:\Users\Pipo\Desktop\meta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100513"/>
            <a:ext cx="3166666" cy="2316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DDR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 </a:t>
            </a:r>
            <a:r>
              <a:rPr lang="sk-SK" dirty="0" err="1"/>
              <a:t>trchu</a:t>
            </a:r>
            <a:r>
              <a:rPr lang="sk-SK" dirty="0"/>
              <a:t> sa objavili v roku 2000. Pracovali na frekvencii 200 – 400MHz. Ich dátová </a:t>
            </a:r>
            <a:r>
              <a:rPr lang="sk-SK" dirty="0" err="1"/>
              <a:t>priepustosť</a:t>
            </a:r>
            <a:r>
              <a:rPr lang="sk-SK" dirty="0"/>
              <a:t> bola 1,6 – 3,2GB/s. Napájané boli 2,5V s 184 </a:t>
            </a:r>
            <a:r>
              <a:rPr lang="sk-SK" dirty="0" err="1"/>
              <a:t>pinmy</a:t>
            </a:r>
            <a:r>
              <a:rPr lang="sk-SK" dirty="0"/>
              <a:t> a kapacitou 64MB – 2GB</a:t>
            </a:r>
          </a:p>
          <a:p>
            <a:endParaRPr lang="sk-SK" dirty="0"/>
          </a:p>
        </p:txBody>
      </p:sp>
      <p:pic>
        <p:nvPicPr>
          <p:cNvPr id="4" name="Picture 2" descr="http://img.ehowcdn.com/article-new/ehow/images/a05/68/ie/overclock-ddr-memory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717032"/>
            <a:ext cx="4180731" cy="2780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Technológia </a:t>
            </a:r>
            <a:r>
              <a:rPr lang="sk-SK" dirty="0" err="1" smtClean="0"/>
              <a:t>Dual</a:t>
            </a:r>
            <a:r>
              <a:rPr lang="sk-SK" dirty="0" smtClean="0"/>
              <a:t> </a:t>
            </a:r>
            <a:r>
              <a:rPr lang="sk-SK" dirty="0" err="1" smtClean="0"/>
              <a:t>Chanel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t</a:t>
            </a:r>
            <a:r>
              <a:rPr lang="sk-SK" dirty="0" smtClean="0"/>
              <a:t>echnológia ktorá dovoľuje zapojiť pamäte </a:t>
            </a:r>
            <a:r>
              <a:rPr lang="sk-SK" dirty="0" err="1" smtClean="0"/>
              <a:t>ram</a:t>
            </a:r>
            <a:r>
              <a:rPr lang="sk-SK" dirty="0" smtClean="0"/>
              <a:t> do dvoch slotov tak aby spolupracovali</a:t>
            </a:r>
          </a:p>
          <a:p>
            <a:r>
              <a:rPr lang="sk-SK" dirty="0"/>
              <a:t>s</a:t>
            </a:r>
            <a:r>
              <a:rPr lang="sk-SK" dirty="0" smtClean="0"/>
              <a:t>ú potrebné nielen 2 zhodne pamäťové moduly ale aj matičná doska</a:t>
            </a:r>
          </a:p>
          <a:p>
            <a:r>
              <a:rPr lang="sk-SK" dirty="0"/>
              <a:t>z</a:t>
            </a:r>
            <a:r>
              <a:rPr lang="sk-SK" dirty="0" smtClean="0"/>
              <a:t>vyšuje priepustnosť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Parametre </a:t>
            </a:r>
            <a:r>
              <a:rPr lang="sk-SK" dirty="0"/>
              <a:t>operačných </a:t>
            </a:r>
            <a:r>
              <a:rPr lang="sk-SK" dirty="0" smtClean="0"/>
              <a:t>pamätí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b="1" dirty="0" smtClean="0"/>
          </a:p>
          <a:p>
            <a:r>
              <a:rPr lang="sk-SK" b="1" dirty="0" smtClean="0"/>
              <a:t>Kapacita</a:t>
            </a:r>
            <a:r>
              <a:rPr lang="sk-SK" dirty="0"/>
              <a:t> – udáva sa v </a:t>
            </a:r>
            <a:r>
              <a:rPr lang="sk-SK" dirty="0" err="1"/>
              <a:t>súčastnosti</a:t>
            </a:r>
            <a:r>
              <a:rPr lang="sk-SK" dirty="0"/>
              <a:t> </a:t>
            </a:r>
            <a:r>
              <a:rPr lang="sk-SK" dirty="0" err="1"/>
              <a:t>v</a:t>
            </a:r>
            <a:r>
              <a:rPr lang="sk-SK" dirty="0"/>
              <a:t> GB je to jeden z hlavných parametrov.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b="1" dirty="0" smtClean="0"/>
          </a:p>
          <a:p>
            <a:r>
              <a:rPr lang="sk-SK" b="1" dirty="0" smtClean="0"/>
              <a:t>Prístupová </a:t>
            </a:r>
            <a:r>
              <a:rPr lang="sk-SK" b="1" dirty="0"/>
              <a:t>doba</a:t>
            </a:r>
            <a:r>
              <a:rPr lang="sk-SK" dirty="0"/>
              <a:t> – udáva sa v </a:t>
            </a:r>
            <a:r>
              <a:rPr lang="sk-SK" dirty="0" err="1"/>
              <a:t>nanosekundách</a:t>
            </a:r>
            <a:r>
              <a:rPr lang="sk-SK" dirty="0"/>
              <a:t> (</a:t>
            </a:r>
            <a:r>
              <a:rPr lang="sk-SK" dirty="0" err="1"/>
              <a:t>ns</a:t>
            </a:r>
            <a:r>
              <a:rPr lang="sk-SK" dirty="0"/>
              <a:t>) a je to čas kým procesor </a:t>
            </a:r>
            <a:r>
              <a:rPr lang="sk-SK" dirty="0" err="1"/>
              <a:t>pristúpy</a:t>
            </a:r>
            <a:r>
              <a:rPr lang="sk-SK" dirty="0"/>
              <a:t> k údajom. Označovanie podľa rýchlosti CL*.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193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RAM</vt:lpstr>
      <vt:lpstr>Základné informácie</vt:lpstr>
      <vt:lpstr>SIPP</vt:lpstr>
      <vt:lpstr>SIMM</vt:lpstr>
      <vt:lpstr>DIMM</vt:lpstr>
      <vt:lpstr>DDR</vt:lpstr>
      <vt:lpstr>Technológia Dual Chanel</vt:lpstr>
      <vt:lpstr> Parametre operačných pamätí 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</dc:title>
  <dc:creator>Pipo</dc:creator>
  <cp:lastModifiedBy>Pipo</cp:lastModifiedBy>
  <cp:revision>2</cp:revision>
  <dcterms:created xsi:type="dcterms:W3CDTF">2015-04-16T18:51:26Z</dcterms:created>
  <dcterms:modified xsi:type="dcterms:W3CDTF">2015-04-16T19:02:23Z</dcterms:modified>
</cp:coreProperties>
</file>