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38537-0899-4E59-97D5-67CB1EAA31D5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8D67-8ED4-4F5E-A8E2-B3E153FF101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Sieťová karta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24328" y="6309320"/>
            <a:ext cx="1472208" cy="262880"/>
          </a:xfrm>
        </p:spPr>
        <p:txBody>
          <a:bodyPr>
            <a:normAutofit fontScale="40000" lnSpcReduction="20000"/>
          </a:bodyPr>
          <a:lstStyle/>
          <a:p>
            <a:r>
              <a:rPr lang="sk-SK" dirty="0" smtClean="0"/>
              <a:t>Peter </a:t>
            </a:r>
            <a:r>
              <a:rPr lang="sk-SK" dirty="0" err="1" smtClean="0"/>
              <a:t>Munka</a:t>
            </a:r>
            <a:endParaRPr lang="sk-SK" dirty="0"/>
          </a:p>
        </p:txBody>
      </p:sp>
      <p:pic>
        <p:nvPicPr>
          <p:cNvPr id="4" name="Picture 2" descr="http://www.chemnet.sk/pictures/galeria/sietov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6616" y="3501008"/>
            <a:ext cx="429568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Integrované sieťové karty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Najpoužívanejšie</a:t>
            </a:r>
          </a:p>
          <a:p>
            <a:r>
              <a:rPr lang="sk-SK" dirty="0" smtClean="0"/>
              <a:t>Integrované na matičnej doske</a:t>
            </a:r>
          </a:p>
          <a:p>
            <a:r>
              <a:rPr lang="sk-SK" dirty="0" smtClean="0"/>
              <a:t>Najvýhodnejšie pre bežného používateľa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Mac adresa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</a:t>
            </a:r>
            <a:r>
              <a:rPr lang="sk-SK" dirty="0" smtClean="0"/>
              <a:t>ériové číslo karty , napálené v ROM pamäti</a:t>
            </a:r>
          </a:p>
          <a:p>
            <a:r>
              <a:rPr lang="sk-SK" dirty="0"/>
              <a:t>v</a:t>
            </a:r>
            <a:r>
              <a:rPr lang="sk-SK" dirty="0" smtClean="0"/>
              <a:t> hexadecimálnom tvare    (12 </a:t>
            </a:r>
            <a:r>
              <a:rPr lang="sk-SK" dirty="0" err="1" smtClean="0"/>
              <a:t>hex.číslic</a:t>
            </a:r>
            <a:r>
              <a:rPr lang="sk-SK" dirty="0" smtClean="0"/>
              <a:t>)   </a:t>
            </a:r>
          </a:p>
          <a:p>
            <a:r>
              <a:rPr lang="sk-SK" dirty="0" smtClean="0"/>
              <a:t>Prvých 6 číslic určuje </a:t>
            </a:r>
            <a:r>
              <a:rPr lang="sk-SK" smtClean="0"/>
              <a:t>výrobcu karty                                                     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</a:t>
            </a:r>
            <a:r>
              <a:rPr lang="sk-SK" dirty="0" err="1" smtClean="0"/>
              <a:t>Inforamcie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Slúži na pripojenie počítača do počítačovej siete</a:t>
            </a:r>
          </a:p>
          <a:p>
            <a:r>
              <a:rPr lang="sk-SK" dirty="0" smtClean="0"/>
              <a:t>Jej výkon popisuje typ pripojenia a maximálna prenosová rýchlosť</a:t>
            </a:r>
          </a:p>
          <a:p>
            <a:r>
              <a:rPr lang="sk-SK" dirty="0" smtClean="0"/>
              <a:t>Býva často integrovaná na základnej doske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Zloženie sieťovej karty</a:t>
            </a:r>
            <a:endParaRPr lang="sk-SK" dirty="0"/>
          </a:p>
        </p:txBody>
      </p:sp>
      <p:pic>
        <p:nvPicPr>
          <p:cNvPr id="1026" name="Picture 2" descr="C:\Users\Pipo\Desktop\sieťová-karta-popi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00808"/>
            <a:ext cx="5916588" cy="3944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sk-SK" b="1" dirty="0"/>
              <a:t>Špecializovaný komunikačný obvod</a:t>
            </a:r>
            <a:r>
              <a:rPr lang="sk-SK" dirty="0"/>
              <a:t> </a:t>
            </a:r>
            <a:r>
              <a:rPr lang="sk-SK" dirty="0" smtClean="0"/>
              <a:t>obsahuje </a:t>
            </a:r>
            <a:r>
              <a:rPr lang="sk-SK" dirty="0"/>
              <a:t>všetko čo si sieť cez komunikáciu vyžaduje</a:t>
            </a:r>
          </a:p>
          <a:p>
            <a:pPr fontAlgn="base"/>
            <a:r>
              <a:rPr lang="sk-SK" b="1" dirty="0"/>
              <a:t>Pamäť ROM </a:t>
            </a:r>
            <a:r>
              <a:rPr lang="sk-SK" dirty="0" smtClean="0"/>
              <a:t> </a:t>
            </a:r>
            <a:r>
              <a:rPr lang="sk-SK" dirty="0"/>
              <a:t>umožňuje pripojiť sieť LAN bez dodatočného komunikačného </a:t>
            </a:r>
            <a:r>
              <a:rPr lang="sk-SK" dirty="0" err="1"/>
              <a:t>software-u</a:t>
            </a:r>
            <a:endParaRPr lang="sk-SK" dirty="0"/>
          </a:p>
          <a:p>
            <a:pPr fontAlgn="base"/>
            <a:r>
              <a:rPr lang="sk-SK" b="1" dirty="0"/>
              <a:t>Napäťový menič</a:t>
            </a:r>
            <a:r>
              <a:rPr lang="sk-SK" dirty="0"/>
              <a:t> </a:t>
            </a:r>
            <a:r>
              <a:rPr lang="sk-SK" dirty="0" smtClean="0"/>
              <a:t> </a:t>
            </a:r>
            <a:r>
              <a:rPr lang="sk-SK" dirty="0"/>
              <a:t>mení 5V na 9V je potrebný na niektoré druhy sietí</a:t>
            </a:r>
          </a:p>
          <a:p>
            <a:pPr fontAlgn="base"/>
            <a:r>
              <a:rPr lang="sk-SK" b="1" dirty="0"/>
              <a:t>LED diódy </a:t>
            </a:r>
            <a:r>
              <a:rPr lang="sk-SK" dirty="0" smtClean="0"/>
              <a:t> </a:t>
            </a:r>
            <a:r>
              <a:rPr lang="sk-SK" dirty="0"/>
              <a:t>slúžia na indikáciu aktivity siete, nachádzajú sa zvyčajne pri RJ-45 konektore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Konektory sieťovej </a:t>
            </a:r>
            <a:r>
              <a:rPr lang="sk-SK" dirty="0" err="1" smtClean="0"/>
              <a:t>KArty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Základné tipy konektorov:</a:t>
            </a:r>
          </a:p>
          <a:p>
            <a:r>
              <a:rPr lang="sk-SK" dirty="0" smtClean="0"/>
              <a:t>RJ-45</a:t>
            </a:r>
          </a:p>
          <a:p>
            <a:r>
              <a:rPr lang="sk-SK" dirty="0" smtClean="0"/>
              <a:t>BNC</a:t>
            </a:r>
          </a:p>
          <a:p>
            <a:r>
              <a:rPr lang="sk-SK" dirty="0" smtClean="0"/>
              <a:t>AUI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2050" name="Picture 2" descr="C:\Users\Pipo\Desktop\d_5375_13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420888"/>
            <a:ext cx="5456610" cy="1728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RJ-45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 dnešnej dobe najpoužívanejší konektor </a:t>
            </a:r>
          </a:p>
          <a:p>
            <a:r>
              <a:rPr lang="sk-SK" dirty="0" smtClean="0"/>
              <a:t>pripojenie pomocou tzv. krútenej dvojlinky.</a:t>
            </a:r>
          </a:p>
          <a:p>
            <a:r>
              <a:rPr lang="sk-SK" dirty="0" smtClean="0"/>
              <a:t>Použitie pri sieti </a:t>
            </a:r>
            <a:r>
              <a:rPr lang="sk-SK" dirty="0" err="1" smtClean="0"/>
              <a:t>Ethernet</a:t>
            </a:r>
            <a:endParaRPr lang="sk-SK" dirty="0"/>
          </a:p>
        </p:txBody>
      </p:sp>
      <p:pic>
        <p:nvPicPr>
          <p:cNvPr id="4" name="Picture 4" descr="http://img.tomshardware.com/us/2005/11/23/pc_interfaces_101/rj_45_cabl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573016"/>
            <a:ext cx="3528392" cy="254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BNC Konektor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</a:t>
            </a:r>
            <a:r>
              <a:rPr lang="sk-SK" dirty="0" smtClean="0"/>
              <a:t>e tienený</a:t>
            </a:r>
          </a:p>
          <a:p>
            <a:r>
              <a:rPr lang="sk-SK" dirty="0"/>
              <a:t>v</a:t>
            </a:r>
            <a:r>
              <a:rPr lang="sk-SK" dirty="0" smtClean="0"/>
              <a:t> dnešnej dobe málo používaný</a:t>
            </a:r>
          </a:p>
          <a:p>
            <a:r>
              <a:rPr lang="sk-SK" dirty="0" smtClean="0"/>
              <a:t>používaný hlavne u tzv</a:t>
            </a:r>
            <a:r>
              <a:rPr lang="sk-SK" dirty="0" smtClean="0"/>
              <a:t>. </a:t>
            </a:r>
            <a:r>
              <a:rPr lang="sk-SK" dirty="0" smtClean="0"/>
              <a:t>tenkého koaxiálneho kábla</a:t>
            </a:r>
          </a:p>
          <a:p>
            <a:r>
              <a:rPr lang="sk-SK" dirty="0" smtClean="0"/>
              <a:t>rýchlosť prenosu dát 10 Mb/s. </a:t>
            </a:r>
          </a:p>
        </p:txBody>
      </p:sp>
      <p:pic>
        <p:nvPicPr>
          <p:cNvPr id="4" name="Picture 2" descr="http://www.seas.upenn.edu/~ese250/week1/lab/bn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501008"/>
            <a:ext cx="2529846" cy="296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AUI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 dnešnej dobe sa už nepoužíva </a:t>
            </a:r>
          </a:p>
          <a:p>
            <a:r>
              <a:rPr lang="sk-SK" dirty="0" smtClean="0"/>
              <a:t>používaný hlavne pri hrubých koaxiálnych kábloch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Picture 2" descr="http://www.computercableinc.com/ccinc/images/CABLE-AUI-Ethernet-Transceiver-Dal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7256" y="3068959"/>
            <a:ext cx="4788533" cy="27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Externé Sieťové karty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málo používane</a:t>
            </a:r>
          </a:p>
          <a:p>
            <a:r>
              <a:rPr lang="sk-SK" dirty="0"/>
              <a:t>p</a:t>
            </a:r>
            <a:r>
              <a:rPr lang="sk-SK" dirty="0" smtClean="0"/>
              <a:t>ripojiteľné do slotu USB</a:t>
            </a:r>
          </a:p>
          <a:p>
            <a:endParaRPr lang="sk-SK" dirty="0"/>
          </a:p>
        </p:txBody>
      </p:sp>
      <p:pic>
        <p:nvPicPr>
          <p:cNvPr id="3074" name="Picture 2" descr="C:\Users\Pipo\Desktop\USB-External-Nic-d179-Free-Shipping-10M-100M-Win98-ME-2000-X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140968"/>
            <a:ext cx="2914030" cy="29140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104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Sieťová karta</vt:lpstr>
      <vt:lpstr>Základné Inforamcie</vt:lpstr>
      <vt:lpstr>Zloženie sieťovej karty</vt:lpstr>
      <vt:lpstr>Slide 4</vt:lpstr>
      <vt:lpstr>Konektory sieťovej KArty</vt:lpstr>
      <vt:lpstr>RJ-45</vt:lpstr>
      <vt:lpstr>BNC Konektor</vt:lpstr>
      <vt:lpstr>AUI</vt:lpstr>
      <vt:lpstr>Externé Sieťové karty</vt:lpstr>
      <vt:lpstr>Integrované sieťové karty</vt:lpstr>
      <vt:lpstr>Mac adresa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Sieťová karta</dc:title>
  <dc:creator>Pipo</dc:creator>
  <cp:lastModifiedBy>Pipo</cp:lastModifiedBy>
  <cp:revision>3</cp:revision>
  <dcterms:created xsi:type="dcterms:W3CDTF">2015-04-16T17:30:52Z</dcterms:created>
  <dcterms:modified xsi:type="dcterms:W3CDTF">2015-04-16T17:53:03Z</dcterms:modified>
</cp:coreProperties>
</file>