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8. 4. 2015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165225"/>
          </a:xfrm>
        </p:spPr>
        <p:txBody>
          <a:bodyPr/>
          <a:lstStyle/>
          <a:p>
            <a:pPr algn="ctr"/>
            <a:r>
              <a:rPr lang="sk-SK" dirty="0" smtClean="0"/>
              <a:t>Skenery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96200" y="6553200"/>
            <a:ext cx="1371600" cy="228600"/>
          </a:xfrm>
        </p:spPr>
        <p:txBody>
          <a:bodyPr>
            <a:normAutofit fontScale="40000" lnSpcReduction="20000"/>
          </a:bodyPr>
          <a:lstStyle/>
          <a:p>
            <a:r>
              <a:rPr lang="sk-SK" dirty="0" smtClean="0"/>
              <a:t>Peter </a:t>
            </a:r>
            <a:r>
              <a:rPr lang="sk-SK" dirty="0" err="1" smtClean="0"/>
              <a:t>Munka</a:t>
            </a:r>
            <a:endParaRPr lang="sk-SK" dirty="0"/>
          </a:p>
        </p:txBody>
      </p:sp>
      <p:pic>
        <p:nvPicPr>
          <p:cNvPr id="1027" name="Picture 3" descr="C:\Users\MEIT\Desktop\scanner-146465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895600"/>
            <a:ext cx="4696919" cy="3133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Pripojenie skenerov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/>
          <a:lstStyle/>
          <a:p>
            <a:r>
              <a:rPr lang="cs-CZ" dirty="0" smtClean="0"/>
              <a:t>Paralelný port</a:t>
            </a:r>
          </a:p>
          <a:p>
            <a:endParaRPr lang="cs-CZ" dirty="0" smtClean="0"/>
          </a:p>
          <a:p>
            <a:r>
              <a:rPr lang="cs-CZ" dirty="0" smtClean="0"/>
              <a:t>Sériový port</a:t>
            </a:r>
          </a:p>
          <a:p>
            <a:endParaRPr lang="cs-CZ" dirty="0" smtClean="0"/>
          </a:p>
          <a:p>
            <a:r>
              <a:rPr lang="cs-CZ" dirty="0" smtClean="0"/>
              <a:t>USB</a:t>
            </a:r>
          </a:p>
          <a:p>
            <a:endParaRPr lang="cs-CZ" dirty="0" smtClean="0"/>
          </a:p>
          <a:p>
            <a:r>
              <a:rPr lang="cs-CZ" dirty="0" err="1" smtClean="0"/>
              <a:t>FireWire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SCSI</a:t>
            </a:r>
            <a:endParaRPr lang="sk-SK" dirty="0"/>
          </a:p>
        </p:txBody>
      </p:sp>
      <p:pic>
        <p:nvPicPr>
          <p:cNvPr id="8194" name="Picture 2" descr="C:\Users\MEIT\Desktop\parallel-port-160831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00200"/>
            <a:ext cx="2362200" cy="1181100"/>
          </a:xfrm>
          <a:prstGeom prst="rect">
            <a:avLst/>
          </a:prstGeom>
          <a:noFill/>
        </p:spPr>
      </p:pic>
      <p:pic>
        <p:nvPicPr>
          <p:cNvPr id="8195" name="Picture 3" descr="C:\Users\MEIT\Desktop\dsub-237547_6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590800"/>
            <a:ext cx="1371600" cy="1028700"/>
          </a:xfrm>
          <a:prstGeom prst="rect">
            <a:avLst/>
          </a:prstGeom>
          <a:noFill/>
        </p:spPr>
      </p:pic>
      <p:pic>
        <p:nvPicPr>
          <p:cNvPr id="8197" name="Picture 5" descr="C:\Users\MEIT\Desktop\FGCPQMPG9XBM8H0.MEDI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3581400"/>
            <a:ext cx="1104543" cy="996149"/>
          </a:xfrm>
          <a:prstGeom prst="rect">
            <a:avLst/>
          </a:prstGeom>
          <a:noFill/>
        </p:spPr>
      </p:pic>
      <p:pic>
        <p:nvPicPr>
          <p:cNvPr id="8199" name="Picture 7" descr="C:\Users\MEIT\Desktop\2010-06-30_054951_firewire-400-port_3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4800600"/>
            <a:ext cx="1395663" cy="685800"/>
          </a:xfrm>
          <a:prstGeom prst="rect">
            <a:avLst/>
          </a:prstGeom>
          <a:noFill/>
        </p:spPr>
      </p:pic>
      <p:pic>
        <p:nvPicPr>
          <p:cNvPr id="8200" name="Picture 8" descr="C:\Users\MEIT\Desktop\U2SCX-LVD_6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5562600"/>
            <a:ext cx="2691245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Princíp skenerov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smtClean="0"/>
              <a:t>Skenovaná predvoľba sa osvetlí vhodným zdrojom svetla, odrazené svetlo sa zachytí svetlo citlivými prvkami, ktoré ho zmenia na el. signál, tento  signál je následne prevedený na digitálne hodnoty ďalej spracúvane v PC</a:t>
            </a:r>
            <a:endParaRPr lang="sk-SK" dirty="0"/>
          </a:p>
        </p:txBody>
      </p:sp>
      <p:pic>
        <p:nvPicPr>
          <p:cNvPr id="6" name="Picture 2" descr="C:\Users\MEIT\Desktop\Scanner_a_plat_fonctionnement_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199" y="4038600"/>
            <a:ext cx="6429023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Režimy snímania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6019800" cy="4389120"/>
          </a:xfrm>
        </p:spPr>
        <p:txBody>
          <a:bodyPr/>
          <a:lstStyle/>
          <a:p>
            <a:pPr algn="just"/>
            <a:r>
              <a:rPr lang="sk-SK" b="1" dirty="0" err="1" smtClean="0"/>
              <a:t>Polotóny</a:t>
            </a:r>
            <a:endParaRPr lang="sk-SK" b="1" dirty="0" smtClean="0"/>
          </a:p>
          <a:p>
            <a:pPr algn="just">
              <a:buNone/>
            </a:pPr>
            <a:r>
              <a:rPr lang="sk-SK" dirty="0" smtClean="0"/>
              <a:t>	obrázky sa skladajú z čiernych bodov v jemnom rasti (technika novín)</a:t>
            </a:r>
          </a:p>
          <a:p>
            <a:pPr algn="just">
              <a:buNone/>
            </a:pPr>
            <a:endParaRPr lang="sk-SK" dirty="0" smtClean="0"/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sk-SK" b="1" dirty="0" smtClean="0"/>
              <a:t>Čiarová grafika</a:t>
            </a:r>
          </a:p>
          <a:p>
            <a:pPr algn="just">
              <a:buNone/>
            </a:pPr>
            <a:r>
              <a:rPr lang="sk-SK" dirty="0" smtClean="0"/>
              <a:t>	zaznamenáva sa iba biela a čierna farba , uplatňuje sa pri snímaní textu alebo čiarovej grafiky</a:t>
            </a:r>
            <a:endParaRPr lang="sk-SK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6477000" y="2209800"/>
          <a:ext cx="1833563" cy="1947685"/>
        </p:xfrm>
        <a:graphic>
          <a:graphicData uri="http://schemas.openxmlformats.org/presentationml/2006/ole">
            <p:oleObj spid="_x0000_s11266" name="Fotografie" r:id="rId3" imgW="914286" imgH="971686" progId="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477000" y="4191000"/>
          <a:ext cx="1865114" cy="1981201"/>
        </p:xfrm>
        <a:graphic>
          <a:graphicData uri="http://schemas.openxmlformats.org/presentationml/2006/ole">
            <p:oleObj spid="_x0000_s11267" name="Fotografie" r:id="rId4" imgW="914286" imgH="971686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Technológie pri skenovaní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b="1" dirty="0" smtClean="0"/>
              <a:t>CCD </a:t>
            </a:r>
            <a:r>
              <a:rPr lang="sk-SK" sz="2400" b="1" dirty="0" smtClean="0"/>
              <a:t>technológia (</a:t>
            </a:r>
            <a:r>
              <a:rPr lang="sk-SK" sz="2400" b="1" dirty="0" err="1" smtClean="0"/>
              <a:t>Charge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Coupled</a:t>
            </a:r>
            <a:r>
              <a:rPr lang="sk-SK" sz="2400" b="1" dirty="0" smtClean="0"/>
              <a:t> Device)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Predloha </a:t>
            </a:r>
            <a:r>
              <a:rPr lang="sk-SK" sz="2400" dirty="0" smtClean="0"/>
              <a:t>je osvetľovaná pomocou žiarivky so studeným svetlom, ktoré sa odráža od predlohy a cez zrkadlá a filtre základných farieb (červená, zelená, modrá) dopadá na </a:t>
            </a:r>
            <a:r>
              <a:rPr lang="sk-SK" sz="2400" dirty="0" smtClean="0"/>
              <a:t>vlastný </a:t>
            </a:r>
            <a:r>
              <a:rPr lang="sk-SK" sz="2400" dirty="0" smtClean="0"/>
              <a:t>snímač </a:t>
            </a:r>
            <a:r>
              <a:rPr lang="sk-SK" sz="2400" dirty="0" err="1" smtClean="0"/>
              <a:t>CCD,filtre</a:t>
            </a:r>
            <a:r>
              <a:rPr lang="sk-SK" sz="2400" dirty="0" smtClean="0"/>
              <a:t> </a:t>
            </a:r>
            <a:r>
              <a:rPr lang="sk-SK" sz="2400" dirty="0" smtClean="0"/>
              <a:t>je nutné použiť preto, že snímač meria </a:t>
            </a:r>
            <a:r>
              <a:rPr lang="sk-SK" sz="2400" dirty="0" smtClean="0"/>
              <a:t>intenzitu dopadajúceho </a:t>
            </a:r>
            <a:r>
              <a:rPr lang="sk-SK" sz="2400" dirty="0" smtClean="0"/>
              <a:t>svetla, nie jeho </a:t>
            </a:r>
            <a:r>
              <a:rPr lang="sk-SK" sz="2400" dirty="0" smtClean="0"/>
              <a:t>farbu</a:t>
            </a:r>
          </a:p>
          <a:p>
            <a:r>
              <a:rPr lang="sk-SK" b="1" dirty="0" smtClean="0"/>
              <a:t>CIS </a:t>
            </a:r>
            <a:r>
              <a:rPr lang="sk-SK" b="1" dirty="0" smtClean="0"/>
              <a:t>technológia (</a:t>
            </a:r>
            <a:r>
              <a:rPr lang="sk-SK" b="1" dirty="0" err="1" smtClean="0"/>
              <a:t>Contact</a:t>
            </a:r>
            <a:r>
              <a:rPr lang="sk-SK" b="1" dirty="0" smtClean="0"/>
              <a:t> </a:t>
            </a:r>
            <a:r>
              <a:rPr lang="sk-SK" b="1" dirty="0" err="1" smtClean="0"/>
              <a:t>Image</a:t>
            </a:r>
            <a:r>
              <a:rPr lang="sk-SK" b="1" dirty="0" smtClean="0"/>
              <a:t> Senzor</a:t>
            </a:r>
            <a:r>
              <a:rPr lang="sk-SK" b="1" dirty="0" smtClean="0"/>
              <a:t>)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Pre osvetľovanie používa miniatúrne LED diódy, </a:t>
            </a:r>
            <a:r>
              <a:rPr lang="sk-SK" dirty="0" smtClean="0"/>
              <a:t>v </a:t>
            </a:r>
            <a:r>
              <a:rPr lang="sk-SK" dirty="0" smtClean="0"/>
              <a:t>základných farbách </a:t>
            </a:r>
            <a:r>
              <a:rPr lang="sk-SK" dirty="0" smtClean="0"/>
              <a:t>, optická </a:t>
            </a:r>
            <a:r>
              <a:rPr lang="sk-SK" dirty="0" smtClean="0"/>
              <a:t>sústava je tu minimálna </a:t>
            </a:r>
            <a:r>
              <a:rPr lang="sk-SK" dirty="0" smtClean="0"/>
              <a:t> </a:t>
            </a:r>
            <a:r>
              <a:rPr lang="sk-SK" dirty="0" smtClean="0"/>
              <a:t>skenery postavené na tejto báze môžu byť </a:t>
            </a:r>
            <a:r>
              <a:rPr lang="sk-SK" dirty="0" smtClean="0"/>
              <a:t>dosť </a:t>
            </a:r>
            <a:r>
              <a:rPr lang="sk-SK" dirty="0" smtClean="0"/>
              <a:t>nízke.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Skener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smtClean="0"/>
              <a:t>Je zariadenie ,ktoré slúži na snímanie predlohy do PC ,prevádza originálnu podobu na digitálnu</a:t>
            </a:r>
          </a:p>
          <a:p>
            <a:pPr algn="just"/>
            <a:r>
              <a:rPr lang="sk-SK" dirty="0" smtClean="0"/>
              <a:t>Pracuje na princípe digitalizácie odtieňov farby na predlohe prechádzajúcej pod snímačom</a:t>
            </a:r>
            <a:endParaRPr lang="sk-SK" dirty="0"/>
          </a:p>
        </p:txBody>
      </p:sp>
      <p:pic>
        <p:nvPicPr>
          <p:cNvPr id="2050" name="Picture 2" descr="C:\Users\MEIT\Desktop\Scanner_a_plat_fonctionnement_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733800"/>
            <a:ext cx="6807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skenerov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Ručné </a:t>
            </a:r>
          </a:p>
          <a:p>
            <a:pPr>
              <a:buNone/>
            </a:pPr>
            <a:r>
              <a:rPr lang="sk-SK" dirty="0" smtClean="0"/>
              <a:t>	snímacím prvkom sa ručne </a:t>
            </a:r>
          </a:p>
          <a:p>
            <a:pPr>
              <a:buNone/>
            </a:pPr>
            <a:r>
              <a:rPr lang="sk-SK" dirty="0" smtClean="0"/>
              <a:t>	pohybuje po snímanej ploche</a:t>
            </a:r>
          </a:p>
          <a:p>
            <a:endParaRPr lang="sk-SK" dirty="0" smtClean="0"/>
          </a:p>
          <a:p>
            <a:pPr>
              <a:buNone/>
            </a:pPr>
            <a:endParaRPr lang="sk-SK" dirty="0"/>
          </a:p>
        </p:txBody>
      </p:sp>
      <p:pic>
        <p:nvPicPr>
          <p:cNvPr id="3074" name="Picture 2" descr="C:\Users\MEIT\Desktop\LS34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05000"/>
            <a:ext cx="3184525" cy="4462982"/>
          </a:xfrm>
          <a:prstGeom prst="rect">
            <a:avLst/>
          </a:prstGeom>
          <a:noFill/>
        </p:spPr>
      </p:pic>
      <p:pic>
        <p:nvPicPr>
          <p:cNvPr id="3075" name="Picture 3" descr="C:\Users\MEIT\Desktop\easypix-easyscan-prenosny-rucny-skener-900dpi_i2029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0"/>
            <a:ext cx="4572000" cy="25733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Plošné</a:t>
            </a:r>
          </a:p>
          <a:p>
            <a:pPr>
              <a:buNone/>
            </a:pPr>
            <a:r>
              <a:rPr lang="sk-SK" dirty="0" smtClean="0"/>
              <a:t>	predloha sa kladie na plochu,</a:t>
            </a:r>
          </a:p>
          <a:p>
            <a:pPr>
              <a:buNone/>
            </a:pPr>
            <a:r>
              <a:rPr lang="sk-SK" dirty="0" smtClean="0"/>
              <a:t>	obvykle na sklenenú platňu</a:t>
            </a:r>
            <a:endParaRPr lang="sk-SK" dirty="0"/>
          </a:p>
        </p:txBody>
      </p:sp>
      <p:pic>
        <p:nvPicPr>
          <p:cNvPr id="4098" name="Picture 2" descr="C:\Users\MEIT\Desktop\plosn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0055" y="990600"/>
            <a:ext cx="3973945" cy="5245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Bubnové</a:t>
            </a:r>
          </a:p>
          <a:p>
            <a:pPr>
              <a:buNone/>
            </a:pPr>
            <a:r>
              <a:rPr lang="sk-SK" dirty="0" smtClean="0"/>
              <a:t>	predloha sa sníma do</a:t>
            </a:r>
          </a:p>
          <a:p>
            <a:pPr>
              <a:buNone/>
            </a:pPr>
            <a:r>
              <a:rPr lang="sk-SK" dirty="0" smtClean="0"/>
              <a:t>	skleneného valca</a:t>
            </a:r>
          </a:p>
          <a:p>
            <a:pPr>
              <a:buNone/>
            </a:pPr>
            <a:r>
              <a:rPr lang="sk-SK" dirty="0" smtClean="0"/>
              <a:t>	</a:t>
            </a:r>
            <a:endParaRPr lang="sk-SK" dirty="0"/>
          </a:p>
        </p:txBody>
      </p:sp>
      <p:pic>
        <p:nvPicPr>
          <p:cNvPr id="5122" name="Picture 2" descr="C:\Users\MEIT\Desktop\km_scan_dual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9852" y="1981200"/>
            <a:ext cx="4771748" cy="3276600"/>
          </a:xfrm>
          <a:prstGeom prst="rect">
            <a:avLst/>
          </a:prstGeom>
          <a:noFill/>
        </p:spPr>
      </p:pic>
      <p:pic>
        <p:nvPicPr>
          <p:cNvPr id="5124" name="Picture 4" descr="C:\Users\MEIT\Desktop\escaner-de-tambor-scanview-scanmate-4000-4221170z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37415">
            <a:off x="665168" y="3930381"/>
            <a:ext cx="3504871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Fotografický</a:t>
            </a:r>
          </a:p>
          <a:p>
            <a:pPr>
              <a:buNone/>
            </a:pPr>
            <a:r>
              <a:rPr lang="sk-SK" dirty="0" smtClean="0"/>
              <a:t>	predloha sa sníma podobne </a:t>
            </a:r>
          </a:p>
          <a:p>
            <a:pPr>
              <a:buNone/>
            </a:pPr>
            <a:r>
              <a:rPr lang="sk-SK" dirty="0" smtClean="0"/>
              <a:t>	ako fotoaparátom ,odfotografuje</a:t>
            </a:r>
          </a:p>
          <a:p>
            <a:pPr>
              <a:buNone/>
            </a:pPr>
            <a:r>
              <a:rPr lang="sk-SK" dirty="0" smtClean="0"/>
              <a:t>	sa</a:t>
            </a:r>
            <a:endParaRPr lang="sk-SK" dirty="0"/>
          </a:p>
        </p:txBody>
      </p:sp>
      <p:pic>
        <p:nvPicPr>
          <p:cNvPr id="6146" name="Picture 2" descr="C:\Users\MEIT\Desktop\sKQ2.epson_perfection_v550_photo_01_4ffa922cf0bc6ea6_jp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819400"/>
            <a:ext cx="3324346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1000" y="2468880"/>
            <a:ext cx="8229600" cy="3398520"/>
          </a:xfrm>
        </p:spPr>
        <p:txBody>
          <a:bodyPr/>
          <a:lstStyle/>
          <a:p>
            <a:r>
              <a:rPr lang="sk-SK" dirty="0" smtClean="0"/>
              <a:t>Bezkontaktné (laserové)</a:t>
            </a:r>
          </a:p>
          <a:p>
            <a:pPr>
              <a:buNone/>
            </a:pPr>
            <a:r>
              <a:rPr lang="sk-SK" dirty="0" smtClean="0"/>
              <a:t>	sníma len modulované svetlo</a:t>
            </a:r>
          </a:p>
          <a:p>
            <a:pPr>
              <a:buNone/>
            </a:pPr>
            <a:r>
              <a:rPr lang="sk-SK" dirty="0" smtClean="0"/>
              <a:t>	odrazené od predvoľby</a:t>
            </a:r>
          </a:p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dirty="0" smtClean="0"/>
              <a:t>	</a:t>
            </a:r>
            <a:endParaRPr lang="sk-SK" dirty="0"/>
          </a:p>
        </p:txBody>
      </p:sp>
      <p:pic>
        <p:nvPicPr>
          <p:cNvPr id="7170" name="Picture 2" descr="C:\Users\MEIT\Desktop\ms-7120-orbit-w-klavesnicovy-ps2-port-svet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429000"/>
            <a:ext cx="4343400" cy="3257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5379720"/>
          </a:xfrm>
        </p:spPr>
        <p:txBody>
          <a:bodyPr>
            <a:normAutofit fontScale="92500" lnSpcReduction="20000"/>
          </a:bodyPr>
          <a:lstStyle/>
          <a:p>
            <a:r>
              <a:rPr lang="sk-SK" b="1" dirty="0" smtClean="0"/>
              <a:t>Viacprúdový</a:t>
            </a:r>
          </a:p>
          <a:p>
            <a:pPr>
              <a:buNone/>
            </a:pPr>
            <a:r>
              <a:rPr lang="sk-SK" dirty="0" smtClean="0"/>
              <a:t>	farby sa snímajú zvlášť a môže dôjsť k nesprávnemu poskladaniu obrazu</a:t>
            </a:r>
          </a:p>
          <a:p>
            <a:r>
              <a:rPr lang="sk-SK" b="1" dirty="0" smtClean="0"/>
              <a:t>Jedno prúdový</a:t>
            </a:r>
          </a:p>
          <a:p>
            <a:pPr>
              <a:buNone/>
            </a:pPr>
            <a:r>
              <a:rPr lang="sk-SK" dirty="0" smtClean="0"/>
              <a:t>	snímajú sa všetky farby naraz</a:t>
            </a:r>
          </a:p>
          <a:p>
            <a:r>
              <a:rPr lang="sk-SK" b="1" dirty="0" smtClean="0"/>
              <a:t>Farebný</a:t>
            </a:r>
          </a:p>
          <a:p>
            <a:pPr>
              <a:buNone/>
            </a:pPr>
            <a:r>
              <a:rPr lang="sk-SK" dirty="0" smtClean="0"/>
              <a:t>	umožňuje snímať v sivých ale aj vo farebných odtieňoch</a:t>
            </a:r>
          </a:p>
          <a:p>
            <a:r>
              <a:rPr lang="sk-SK" b="1" dirty="0" smtClean="0"/>
              <a:t>Čiernobiely</a:t>
            </a:r>
          </a:p>
          <a:p>
            <a:pPr>
              <a:buNone/>
            </a:pPr>
            <a:r>
              <a:rPr lang="sk-SK" dirty="0" smtClean="0"/>
              <a:t>	umožňuje snímať iba v sivých odtieňoch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Parametre skenerov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b="1" dirty="0" smtClean="0"/>
              <a:t>Farebná hĺbka</a:t>
            </a:r>
          </a:p>
          <a:p>
            <a:pPr algn="just">
              <a:buNone/>
            </a:pPr>
            <a:r>
              <a:rPr lang="sk-SK" dirty="0" smtClean="0"/>
              <a:t>	udáva ako presný je prevod farieb pri digitalizácii</a:t>
            </a:r>
          </a:p>
          <a:p>
            <a:pPr algn="just"/>
            <a:endParaRPr lang="sk-SK" dirty="0" smtClean="0"/>
          </a:p>
          <a:p>
            <a:pPr algn="just"/>
            <a:r>
              <a:rPr lang="sk-SK" b="1" dirty="0" err="1" smtClean="0"/>
              <a:t>Denzita</a:t>
            </a:r>
            <a:r>
              <a:rPr lang="sk-SK" dirty="0" smtClean="0"/>
              <a:t> (optická hustota)</a:t>
            </a:r>
          </a:p>
          <a:p>
            <a:pPr algn="just">
              <a:buNone/>
            </a:pPr>
            <a:r>
              <a:rPr lang="sk-SK" dirty="0" smtClean="0"/>
              <a:t>	udáva koľko krát je svetlo zoslabené pre prechode </a:t>
            </a:r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sk-SK" dirty="0" err="1" smtClean="0"/>
              <a:t>pedlohou</a:t>
            </a:r>
            <a:endParaRPr lang="sk-SK" dirty="0" smtClean="0"/>
          </a:p>
          <a:p>
            <a:pPr algn="just">
              <a:buNone/>
            </a:pPr>
            <a:r>
              <a:rPr lang="sk-SK" dirty="0" smtClean="0"/>
              <a:t>	</a:t>
            </a:r>
          </a:p>
          <a:p>
            <a:pPr algn="just"/>
            <a:endParaRPr lang="sk-SK" dirty="0" smtClean="0"/>
          </a:p>
          <a:p>
            <a:pPr algn="just"/>
            <a:r>
              <a:rPr lang="sk-SK" b="1" dirty="0" smtClean="0"/>
              <a:t>Rozlíšenie skeneru</a:t>
            </a:r>
          </a:p>
          <a:p>
            <a:pPr algn="just">
              <a:buNone/>
            </a:pPr>
            <a:r>
              <a:rPr lang="sk-SK" dirty="0" smtClean="0"/>
              <a:t>	udáva sa v DPI(</a:t>
            </a:r>
            <a:r>
              <a:rPr lang="sk-SK" dirty="0" err="1" smtClean="0"/>
              <a:t>Dot</a:t>
            </a:r>
            <a:r>
              <a:rPr lang="sk-SK" dirty="0" smtClean="0"/>
              <a:t> Per </a:t>
            </a:r>
            <a:r>
              <a:rPr lang="sk-SK" dirty="0" err="1" smtClean="0"/>
              <a:t>Inch</a:t>
            </a:r>
            <a:r>
              <a:rPr lang="sk-SK" dirty="0" smtClean="0"/>
              <a:t>)</a:t>
            </a:r>
            <a:r>
              <a:rPr lang="pl-PL" dirty="0" smtClean="0"/>
              <a:t> určuje ako podrobne je skener daný obraz dokáže snímať 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Odtiene sivej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ests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107</Words>
  <Application>Microsoft Office PowerPoint</Application>
  <PresentationFormat>Prezentácia na obrazovke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5" baseType="lpstr">
      <vt:lpstr>Tok</vt:lpstr>
      <vt:lpstr>Fotografie</vt:lpstr>
      <vt:lpstr>Skenery</vt:lpstr>
      <vt:lpstr>Skener</vt:lpstr>
      <vt:lpstr>Druhy skenerov</vt:lpstr>
      <vt:lpstr>Snímka 4</vt:lpstr>
      <vt:lpstr>Snímka 5</vt:lpstr>
      <vt:lpstr>Snímka 6</vt:lpstr>
      <vt:lpstr>Snímka 7</vt:lpstr>
      <vt:lpstr>Typy</vt:lpstr>
      <vt:lpstr>Parametre skenerov</vt:lpstr>
      <vt:lpstr>Pripojenie skenerov</vt:lpstr>
      <vt:lpstr>Princíp skenerov</vt:lpstr>
      <vt:lpstr>Režimy snímania</vt:lpstr>
      <vt:lpstr>Technológie pri skenovaní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Skenery</dc:title>
  <dc:creator>MEIT</dc:creator>
  <cp:lastModifiedBy>MEIT</cp:lastModifiedBy>
  <cp:revision>12</cp:revision>
  <dcterms:created xsi:type="dcterms:W3CDTF">2015-04-08T07:30:00Z</dcterms:created>
  <dcterms:modified xsi:type="dcterms:W3CDTF">2015-04-08T09:30:21Z</dcterms:modified>
</cp:coreProperties>
</file>