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k-S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F82B7-566F-4B06-A897-3DA93276D581}" type="datetimeFigureOut">
              <a:rPr lang="sk-SK" smtClean="0"/>
              <a:t>16. 4. 2015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806D5-50D3-4827-8037-CBF417EC201B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F82B7-566F-4B06-A897-3DA93276D581}" type="datetimeFigureOut">
              <a:rPr lang="sk-SK" smtClean="0"/>
              <a:t>16. 4. 2015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806D5-50D3-4827-8037-CBF417EC201B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F82B7-566F-4B06-A897-3DA93276D581}" type="datetimeFigureOut">
              <a:rPr lang="sk-SK" smtClean="0"/>
              <a:t>16. 4. 2015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806D5-50D3-4827-8037-CBF417EC201B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F82B7-566F-4B06-A897-3DA93276D581}" type="datetimeFigureOut">
              <a:rPr lang="sk-SK" smtClean="0"/>
              <a:t>16. 4. 2015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806D5-50D3-4827-8037-CBF417EC201B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F82B7-566F-4B06-A897-3DA93276D581}" type="datetimeFigureOut">
              <a:rPr lang="sk-SK" smtClean="0"/>
              <a:t>16. 4. 2015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806D5-50D3-4827-8037-CBF417EC201B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F82B7-566F-4B06-A897-3DA93276D581}" type="datetimeFigureOut">
              <a:rPr lang="sk-SK" smtClean="0"/>
              <a:t>16. 4. 2015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806D5-50D3-4827-8037-CBF417EC201B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F82B7-566F-4B06-A897-3DA93276D581}" type="datetimeFigureOut">
              <a:rPr lang="sk-SK" smtClean="0"/>
              <a:t>16. 4. 2015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806D5-50D3-4827-8037-CBF417EC201B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F82B7-566F-4B06-A897-3DA93276D581}" type="datetimeFigureOut">
              <a:rPr lang="sk-SK" smtClean="0"/>
              <a:t>16. 4. 2015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806D5-50D3-4827-8037-CBF417EC201B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F82B7-566F-4B06-A897-3DA93276D581}" type="datetimeFigureOut">
              <a:rPr lang="sk-SK" smtClean="0"/>
              <a:t>16. 4. 2015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806D5-50D3-4827-8037-CBF417EC201B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F82B7-566F-4B06-A897-3DA93276D581}" type="datetimeFigureOut">
              <a:rPr lang="sk-SK" smtClean="0"/>
              <a:t>16. 4. 2015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806D5-50D3-4827-8037-CBF417EC201B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F82B7-566F-4B06-A897-3DA93276D581}" type="datetimeFigureOut">
              <a:rPr lang="sk-SK" smtClean="0"/>
              <a:t>16. 4. 2015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806D5-50D3-4827-8037-CBF417EC201B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1F82B7-566F-4B06-A897-3DA93276D581}" type="datetimeFigureOut">
              <a:rPr lang="sk-SK" smtClean="0"/>
              <a:t>16. 4. 2015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6806D5-50D3-4827-8037-CBF417EC201B}" type="slidenum">
              <a:rPr lang="sk-SK" smtClean="0"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 smtClean="0"/>
              <a:t>Zdroj</a:t>
            </a:r>
            <a:endParaRPr lang="sk-SK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19664" y="6381328"/>
            <a:ext cx="2624336" cy="262880"/>
          </a:xfrm>
        </p:spPr>
        <p:txBody>
          <a:bodyPr>
            <a:normAutofit fontScale="40000" lnSpcReduction="20000"/>
          </a:bodyPr>
          <a:lstStyle/>
          <a:p>
            <a:r>
              <a:rPr lang="sk-SK" dirty="0" smtClean="0"/>
              <a:t>Peter </a:t>
            </a:r>
            <a:r>
              <a:rPr lang="sk-SK" dirty="0" err="1" smtClean="0"/>
              <a:t>Munka</a:t>
            </a:r>
            <a:endParaRPr lang="sk-SK" dirty="0"/>
          </a:p>
        </p:txBody>
      </p:sp>
      <p:pic>
        <p:nvPicPr>
          <p:cNvPr id="1026" name="Picture 2" descr="C:\Users\Pipo\Desktop\ibox-pc-zdroj-i-box-cube-atx-400w-12-cm-fan-zic400w12cmfa-origina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15816" y="3356992"/>
            <a:ext cx="3333750" cy="26193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Ochrana pred poškodením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 err="1" smtClean="0"/>
              <a:t>Prepäťové</a:t>
            </a:r>
            <a:r>
              <a:rPr lang="sk-SK" dirty="0" smtClean="0"/>
              <a:t> ochrany</a:t>
            </a:r>
          </a:p>
          <a:p>
            <a:r>
              <a:rPr lang="sk-SK" dirty="0" smtClean="0"/>
              <a:t>z</a:t>
            </a:r>
            <a:r>
              <a:rPr lang="sk-SK" dirty="0" smtClean="0"/>
              <a:t>áložné zdroje napájania (SPS- </a:t>
            </a:r>
            <a:r>
              <a:rPr lang="sk-SK" dirty="0" err="1" smtClean="0"/>
              <a:t>Standby</a:t>
            </a:r>
            <a:r>
              <a:rPr lang="sk-SK" dirty="0" smtClean="0"/>
              <a:t> </a:t>
            </a:r>
            <a:r>
              <a:rPr lang="sk-SK" dirty="0" err="1" smtClean="0"/>
              <a:t>Power</a:t>
            </a:r>
            <a:r>
              <a:rPr lang="sk-SK" dirty="0" smtClean="0"/>
              <a:t> </a:t>
            </a:r>
            <a:r>
              <a:rPr lang="sk-SK" dirty="0" err="1" smtClean="0"/>
              <a:t>Supplies</a:t>
            </a:r>
            <a:r>
              <a:rPr lang="sk-SK" dirty="0" smtClean="0"/>
              <a:t>) </a:t>
            </a:r>
          </a:p>
          <a:p>
            <a:r>
              <a:rPr lang="sk-SK" dirty="0" smtClean="0"/>
              <a:t>neprerušiteľné zdroje napájania (UPS – </a:t>
            </a:r>
            <a:r>
              <a:rPr lang="sk-SK" dirty="0" err="1" smtClean="0"/>
              <a:t>Uninterruptible</a:t>
            </a:r>
            <a:r>
              <a:rPr lang="sk-SK" dirty="0" smtClean="0"/>
              <a:t> </a:t>
            </a:r>
            <a:r>
              <a:rPr lang="sk-SK" dirty="0" err="1" smtClean="0"/>
              <a:t>Power</a:t>
            </a:r>
            <a:r>
              <a:rPr lang="sk-SK" dirty="0" smtClean="0"/>
              <a:t> </a:t>
            </a:r>
            <a:r>
              <a:rPr lang="sk-SK" dirty="0" err="1" smtClean="0"/>
              <a:t>Supplies</a:t>
            </a:r>
            <a:r>
              <a:rPr lang="sk-SK" dirty="0" smtClean="0"/>
              <a:t>) </a:t>
            </a:r>
            <a:br>
              <a:rPr lang="sk-SK" dirty="0" smtClean="0"/>
            </a:br>
            <a:r>
              <a:rPr lang="sk-SK" dirty="0" smtClean="0"/>
              <a:t/>
            </a:r>
            <a:br>
              <a:rPr lang="sk-SK" dirty="0" smtClean="0"/>
            </a:br>
            <a:endParaRPr lang="sk-SK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Základné Informácie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err="1" smtClean="0"/>
              <a:t>P</a:t>
            </a:r>
            <a:r>
              <a:rPr lang="sk-SK" dirty="0" err="1" smtClean="0"/>
              <a:t>c</a:t>
            </a:r>
            <a:r>
              <a:rPr lang="sk-SK" dirty="0" smtClean="0"/>
              <a:t> zdroj je súčiastkou počítača, ktorá zabezpečuje dodávku energie</a:t>
            </a:r>
          </a:p>
          <a:p>
            <a:r>
              <a:rPr lang="sk-SK" dirty="0" smtClean="0"/>
              <a:t>transformuje vstupné napätia na napätia požadované pri požadovanom výkone</a:t>
            </a:r>
          </a:p>
          <a:p>
            <a:r>
              <a:rPr lang="sk-SK" dirty="0" smtClean="0"/>
              <a:t> zabezpečenie cirkuláciu vzduchu potrebnú pre chladenie komponentov</a:t>
            </a:r>
          </a:p>
          <a:p>
            <a:endParaRPr lang="sk-SK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Bloková schéma</a:t>
            </a:r>
            <a:endParaRPr lang="sk-SK" dirty="0"/>
          </a:p>
        </p:txBody>
      </p:sp>
      <p:pic>
        <p:nvPicPr>
          <p:cNvPr id="2050" name="Picture 2" descr="C:\Users\Pipo\Desktop\6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2276872"/>
            <a:ext cx="8098020" cy="324933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AT zdroj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sz="2800" dirty="0"/>
              <a:t>z</a:t>
            </a:r>
            <a:r>
              <a:rPr lang="sk-SK" sz="2800" dirty="0" smtClean="0"/>
              <a:t>droj AT-(</a:t>
            </a:r>
            <a:r>
              <a:rPr lang="sk-SK" sz="2800" dirty="0" err="1" smtClean="0"/>
              <a:t>Advanced</a:t>
            </a:r>
            <a:r>
              <a:rPr lang="sk-SK" sz="2800" dirty="0" smtClean="0"/>
              <a:t> </a:t>
            </a:r>
            <a:r>
              <a:rPr lang="sk-SK" sz="2800" dirty="0" err="1" smtClean="0"/>
              <a:t>Technology</a:t>
            </a:r>
            <a:r>
              <a:rPr lang="sk-SK" sz="2800" dirty="0" smtClean="0"/>
              <a:t>) </a:t>
            </a:r>
          </a:p>
          <a:p>
            <a:r>
              <a:rPr lang="sk-SK" sz="2800" dirty="0"/>
              <a:t>d</a:t>
            </a:r>
            <a:r>
              <a:rPr lang="sk-SK" sz="2800" dirty="0" smtClean="0"/>
              <a:t>nes už nepoužívaný</a:t>
            </a:r>
          </a:p>
          <a:p>
            <a:r>
              <a:rPr lang="sk-SK" sz="2800" dirty="0" smtClean="0"/>
              <a:t>zakomponovaný spínač</a:t>
            </a:r>
          </a:p>
          <a:p>
            <a:r>
              <a:rPr lang="sk-SK" sz="2800" dirty="0"/>
              <a:t>c</a:t>
            </a:r>
            <a:r>
              <a:rPr lang="sk-SK" sz="2800" dirty="0" smtClean="0"/>
              <a:t>harakteristický konektormi P8 a P9</a:t>
            </a:r>
          </a:p>
          <a:p>
            <a:r>
              <a:rPr lang="sk-SK" sz="2800" dirty="0"/>
              <a:t>v</a:t>
            </a:r>
            <a:r>
              <a:rPr lang="sk-SK" sz="2800" dirty="0" smtClean="0"/>
              <a:t>ýkon do 200w</a:t>
            </a:r>
          </a:p>
          <a:p>
            <a:endParaRPr lang="sk-SK" dirty="0"/>
          </a:p>
        </p:txBody>
      </p:sp>
      <p:pic>
        <p:nvPicPr>
          <p:cNvPr id="4" name="Obrázok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067944" y="3861047"/>
            <a:ext cx="3987527" cy="2247515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 smtClean="0"/>
              <a:t>Atx</a:t>
            </a:r>
            <a:r>
              <a:rPr lang="sk-SK" dirty="0" smtClean="0"/>
              <a:t> Zdroj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65104"/>
          </a:xfrm>
        </p:spPr>
        <p:txBody>
          <a:bodyPr>
            <a:normAutofit/>
          </a:bodyPr>
          <a:lstStyle/>
          <a:p>
            <a:r>
              <a:rPr lang="sk-SK" sz="2800" dirty="0"/>
              <a:t>n</a:t>
            </a:r>
            <a:r>
              <a:rPr lang="sk-SK" sz="2800" dirty="0" smtClean="0"/>
              <a:t>ajrozšírenejší v dnešnej dobe</a:t>
            </a:r>
          </a:p>
          <a:p>
            <a:r>
              <a:rPr lang="sk-SK" sz="2800" dirty="0" smtClean="0"/>
              <a:t> 20 alebo 24 pinový</a:t>
            </a:r>
          </a:p>
          <a:p>
            <a:r>
              <a:rPr lang="sk-SK" sz="2800" dirty="0"/>
              <a:t>o</a:t>
            </a:r>
            <a:r>
              <a:rPr lang="sk-SK" sz="2800" dirty="0" smtClean="0"/>
              <a:t>bsahuje vypínač na zadnej strane</a:t>
            </a:r>
          </a:p>
          <a:p>
            <a:r>
              <a:rPr lang="sk-SK" sz="2800" dirty="0"/>
              <a:t>m</a:t>
            </a:r>
            <a:r>
              <a:rPr lang="sk-SK" sz="2800" dirty="0" smtClean="0"/>
              <a:t>á len jeden hlavný konektor</a:t>
            </a:r>
          </a:p>
          <a:p>
            <a:r>
              <a:rPr lang="sk-SK" sz="2800" dirty="0"/>
              <a:t>d</a:t>
            </a:r>
            <a:r>
              <a:rPr lang="sk-SK" sz="2800" dirty="0" smtClean="0"/>
              <a:t>osahuje vyšší výkon ako AT zdroj</a:t>
            </a:r>
          </a:p>
          <a:p>
            <a:endParaRPr lang="sk-SK" sz="2800" dirty="0"/>
          </a:p>
        </p:txBody>
      </p:sp>
      <p:pic>
        <p:nvPicPr>
          <p:cNvPr id="3074" name="Picture 2" descr="C:\Users\Pipo\Desktop\ATX_PS_ATX_connecto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4807971" y="2544957"/>
            <a:ext cx="5115274" cy="285091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Výkon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závisí na použitých komponentoch rozhodujúci je typ procesora ale aj grafická karta pamäte RAM a pevný disk</a:t>
            </a:r>
          </a:p>
          <a:p>
            <a:r>
              <a:rPr lang="sk-SK" dirty="0"/>
              <a:t>t</a:t>
            </a:r>
            <a:r>
              <a:rPr lang="sk-SK" dirty="0" smtClean="0"/>
              <a:t>rvale preťažovanie zdroja ma zlý vplyv na jeho životnosť</a:t>
            </a:r>
          </a:p>
          <a:p>
            <a:endParaRPr lang="sk-SK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Napájacie konektory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sz="2000" dirty="0" smtClean="0"/>
              <a:t>Main </a:t>
            </a:r>
            <a:r>
              <a:rPr lang="sk-SK" sz="2000" dirty="0" err="1" smtClean="0"/>
              <a:t>Power</a:t>
            </a:r>
            <a:r>
              <a:rPr lang="sk-SK" sz="2000" dirty="0" smtClean="0"/>
              <a:t> 20 (24) </a:t>
            </a:r>
            <a:r>
              <a:rPr lang="sk-SK" sz="2000" dirty="0" err="1" smtClean="0"/>
              <a:t>pinov</a:t>
            </a:r>
            <a:r>
              <a:rPr lang="sk-SK" sz="2000" dirty="0" smtClean="0"/>
              <a:t> Napájanie základnej dosky</a:t>
            </a:r>
          </a:p>
          <a:p>
            <a:r>
              <a:rPr lang="sk-SK" sz="2000" dirty="0" err="1" smtClean="0"/>
              <a:t>Power</a:t>
            </a:r>
            <a:r>
              <a:rPr lang="sk-SK" sz="2000" dirty="0" smtClean="0"/>
              <a:t> +12V 4 </a:t>
            </a:r>
            <a:r>
              <a:rPr lang="sk-SK" sz="2000" dirty="0" err="1" smtClean="0"/>
              <a:t>piny</a:t>
            </a:r>
            <a:r>
              <a:rPr lang="sk-SK" sz="2000" dirty="0" smtClean="0"/>
              <a:t> Posilnenie napájania dosky</a:t>
            </a:r>
          </a:p>
          <a:p>
            <a:r>
              <a:rPr lang="sk-SK" sz="2000" dirty="0" smtClean="0"/>
              <a:t>AUX </a:t>
            </a:r>
            <a:r>
              <a:rPr lang="sk-SK" sz="2000" dirty="0" err="1" smtClean="0"/>
              <a:t>Power</a:t>
            </a:r>
            <a:r>
              <a:rPr lang="sk-SK" sz="2000" dirty="0" smtClean="0"/>
              <a:t> 6 </a:t>
            </a:r>
            <a:r>
              <a:rPr lang="sk-SK" sz="2000" dirty="0" err="1" smtClean="0"/>
              <a:t>pinov</a:t>
            </a:r>
            <a:r>
              <a:rPr lang="sk-SK" sz="2000" dirty="0" smtClean="0"/>
              <a:t> Posilnenie napájania dosky</a:t>
            </a:r>
          </a:p>
          <a:p>
            <a:r>
              <a:rPr lang="sk-SK" sz="2000" dirty="0" err="1" smtClean="0"/>
              <a:t>Peripheral</a:t>
            </a:r>
            <a:r>
              <a:rPr lang="sk-SK" sz="2000" dirty="0" smtClean="0"/>
              <a:t> </a:t>
            </a:r>
            <a:r>
              <a:rPr lang="sk-SK" sz="2000" dirty="0" err="1" smtClean="0"/>
              <a:t>Power</a:t>
            </a:r>
            <a:r>
              <a:rPr lang="sk-SK" sz="2000" dirty="0" smtClean="0"/>
              <a:t> (MOLEX) 4 </a:t>
            </a:r>
            <a:r>
              <a:rPr lang="sk-SK" sz="2000" dirty="0" err="1" smtClean="0"/>
              <a:t>piny</a:t>
            </a:r>
            <a:r>
              <a:rPr lang="sk-SK" sz="2000" dirty="0" smtClean="0"/>
              <a:t> Napájanie periférií (CD ROM, HDD)</a:t>
            </a:r>
          </a:p>
          <a:p>
            <a:r>
              <a:rPr lang="sk-SK" sz="2000" dirty="0" smtClean="0"/>
              <a:t>Floppy </a:t>
            </a:r>
            <a:r>
              <a:rPr lang="sk-SK" sz="2000" dirty="0" err="1" smtClean="0"/>
              <a:t>Driver</a:t>
            </a:r>
            <a:r>
              <a:rPr lang="sk-SK" sz="2000" dirty="0" smtClean="0"/>
              <a:t> </a:t>
            </a:r>
            <a:r>
              <a:rPr lang="sk-SK" sz="2000" dirty="0" err="1" smtClean="0"/>
              <a:t>Power</a:t>
            </a:r>
            <a:r>
              <a:rPr lang="sk-SK" sz="2000" dirty="0" smtClean="0"/>
              <a:t> 4 </a:t>
            </a:r>
            <a:r>
              <a:rPr lang="sk-SK" sz="2000" dirty="0" err="1" smtClean="0"/>
              <a:t>piny</a:t>
            </a:r>
            <a:r>
              <a:rPr lang="sk-SK" sz="2000" dirty="0" smtClean="0"/>
              <a:t> Napájanie floppy</a:t>
            </a:r>
          </a:p>
          <a:p>
            <a:r>
              <a:rPr lang="sk-SK" sz="2000" dirty="0" smtClean="0"/>
              <a:t>SATA 15 </a:t>
            </a:r>
            <a:r>
              <a:rPr lang="sk-SK" sz="2000" dirty="0" err="1" smtClean="0"/>
              <a:t>pinov</a:t>
            </a:r>
            <a:r>
              <a:rPr lang="sk-SK" sz="2000" dirty="0" smtClean="0"/>
              <a:t> Napájanie diskov SATA</a:t>
            </a:r>
            <a:endParaRPr lang="sk-SK" sz="2000" dirty="0"/>
          </a:p>
        </p:txBody>
      </p:sp>
      <p:pic>
        <p:nvPicPr>
          <p:cNvPr id="4098" name="Picture 2" descr="C:\Users\Pipo\Desktop\npk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35916" y="3789040"/>
            <a:ext cx="4257258" cy="295232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APM norma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sz="2600" dirty="0"/>
              <a:t>z</a:t>
            </a:r>
            <a:r>
              <a:rPr lang="sk-SK" sz="2600" dirty="0" smtClean="0"/>
              <a:t>apnutý ,</a:t>
            </a:r>
            <a:r>
              <a:rPr lang="sk-SK" sz="2600" dirty="0" err="1" smtClean="0"/>
              <a:t>pc</a:t>
            </a:r>
            <a:r>
              <a:rPr lang="sk-SK" sz="2600" dirty="0" smtClean="0"/>
              <a:t> pracuje bez obmedzení </a:t>
            </a:r>
          </a:p>
          <a:p>
            <a:r>
              <a:rPr lang="sk-SK" sz="2600" dirty="0"/>
              <a:t>z</a:t>
            </a:r>
            <a:r>
              <a:rPr lang="sk-SK" sz="2600" dirty="0" smtClean="0"/>
              <a:t>apnute APM ,systém pracuje ale niektoré zariadenia sú v úspornom režime. </a:t>
            </a:r>
          </a:p>
          <a:p>
            <a:r>
              <a:rPr lang="sk-SK" sz="2600" dirty="0" smtClean="0"/>
              <a:t>pohotovostný</a:t>
            </a:r>
            <a:r>
              <a:rPr lang="sk-SK" sz="2600" dirty="0" smtClean="0"/>
              <a:t> režim ,</a:t>
            </a:r>
            <a:r>
              <a:rPr lang="sk-SK" sz="2600" dirty="0" smtClean="0"/>
              <a:t>systém</a:t>
            </a:r>
            <a:r>
              <a:rPr lang="sk-SK" sz="2600" dirty="0" smtClean="0"/>
              <a:t> zariadenia sú prepnuté do stavu kedy majú </a:t>
            </a:r>
            <a:r>
              <a:rPr lang="sk-SK" sz="2600" dirty="0" err="1" smtClean="0"/>
              <a:t>nanižši</a:t>
            </a:r>
            <a:r>
              <a:rPr lang="sk-SK" sz="2600" dirty="0" smtClean="0"/>
              <a:t> odber a pri impulze systém prejde do stavu 2. </a:t>
            </a:r>
          </a:p>
          <a:p>
            <a:r>
              <a:rPr lang="sk-SK" sz="2600" dirty="0"/>
              <a:t>s</a:t>
            </a:r>
            <a:r>
              <a:rPr lang="sk-SK" sz="2600" dirty="0" smtClean="0"/>
              <a:t>ystém pozastavený podobné ako predchádzajúci stav s tým rozdielom ,že </a:t>
            </a:r>
            <a:r>
              <a:rPr lang="sk-SK" sz="2600" dirty="0" err="1" smtClean="0"/>
              <a:t>hdd</a:t>
            </a:r>
            <a:r>
              <a:rPr lang="sk-SK" sz="2600" dirty="0" smtClean="0"/>
              <a:t> sú vypnuté a počítač sa do stavu 2 dostáva dlhšie. </a:t>
            </a:r>
          </a:p>
          <a:p>
            <a:r>
              <a:rPr lang="sk-SK" sz="2600" dirty="0" smtClean="0"/>
              <a:t>vypnutý</a:t>
            </a:r>
          </a:p>
          <a:p>
            <a:endParaRPr lang="sk-SK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EPA norma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err="1" smtClean="0"/>
              <a:t>Výdáva</a:t>
            </a:r>
            <a:r>
              <a:rPr lang="sk-SK" dirty="0" smtClean="0"/>
              <a:t> nariadenie podľa ktorého </a:t>
            </a:r>
            <a:r>
              <a:rPr lang="sk-SK" dirty="0" err="1" smtClean="0"/>
              <a:t>pc</a:t>
            </a:r>
            <a:r>
              <a:rPr lang="sk-SK" dirty="0" smtClean="0"/>
              <a:t> počas svojej nečinnosti nesmie mať výkon viac ako 30W</a:t>
            </a:r>
            <a:endParaRPr lang="sk-SK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191</Words>
  <Application>Microsoft Office PowerPoint</Application>
  <PresentationFormat>On-screen Show (4:3)</PresentationFormat>
  <Paragraphs>41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Zdroj</vt:lpstr>
      <vt:lpstr>Základné Informácie</vt:lpstr>
      <vt:lpstr>Bloková schéma</vt:lpstr>
      <vt:lpstr>AT zdroj</vt:lpstr>
      <vt:lpstr>Atx Zdroj</vt:lpstr>
      <vt:lpstr>Výkon</vt:lpstr>
      <vt:lpstr>Napájacie konektory</vt:lpstr>
      <vt:lpstr>APM norma</vt:lpstr>
      <vt:lpstr>EPA norma</vt:lpstr>
      <vt:lpstr>Ochrana pred poškodením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Zdroj</dc:title>
  <dc:creator>Pipo</dc:creator>
  <cp:lastModifiedBy>Pipo</cp:lastModifiedBy>
  <cp:revision>3</cp:revision>
  <dcterms:created xsi:type="dcterms:W3CDTF">2015-04-16T17:59:06Z</dcterms:created>
  <dcterms:modified xsi:type="dcterms:W3CDTF">2015-04-16T18:23:41Z</dcterms:modified>
</cp:coreProperties>
</file>