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  <p:sldId id="267" r:id="rId1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F71E-ABE8-425C-B9C3-70D48FA0F793}" type="datetimeFigureOut">
              <a:rPr lang="sk-SK" smtClean="0"/>
              <a:t>16. 4. 2015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5B6AA-C5DC-4216-949F-8A59AC1D43B2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F71E-ABE8-425C-B9C3-70D48FA0F793}" type="datetimeFigureOut">
              <a:rPr lang="sk-SK" smtClean="0"/>
              <a:t>16. 4. 2015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5B6AA-C5DC-4216-949F-8A59AC1D43B2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F71E-ABE8-425C-B9C3-70D48FA0F793}" type="datetimeFigureOut">
              <a:rPr lang="sk-SK" smtClean="0"/>
              <a:t>16. 4. 2015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5B6AA-C5DC-4216-949F-8A59AC1D43B2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F71E-ABE8-425C-B9C3-70D48FA0F793}" type="datetimeFigureOut">
              <a:rPr lang="sk-SK" smtClean="0"/>
              <a:t>16. 4. 2015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5B6AA-C5DC-4216-949F-8A59AC1D43B2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F71E-ABE8-425C-B9C3-70D48FA0F793}" type="datetimeFigureOut">
              <a:rPr lang="sk-SK" smtClean="0"/>
              <a:t>16. 4. 2015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5B6AA-C5DC-4216-949F-8A59AC1D43B2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F71E-ABE8-425C-B9C3-70D48FA0F793}" type="datetimeFigureOut">
              <a:rPr lang="sk-SK" smtClean="0"/>
              <a:t>16. 4. 2015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5B6AA-C5DC-4216-949F-8A59AC1D43B2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F71E-ABE8-425C-B9C3-70D48FA0F793}" type="datetimeFigureOut">
              <a:rPr lang="sk-SK" smtClean="0"/>
              <a:t>16. 4. 2015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5B6AA-C5DC-4216-949F-8A59AC1D43B2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F71E-ABE8-425C-B9C3-70D48FA0F793}" type="datetimeFigureOut">
              <a:rPr lang="sk-SK" smtClean="0"/>
              <a:t>16. 4. 2015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5B6AA-C5DC-4216-949F-8A59AC1D43B2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F71E-ABE8-425C-B9C3-70D48FA0F793}" type="datetimeFigureOut">
              <a:rPr lang="sk-SK" smtClean="0"/>
              <a:t>16. 4. 2015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5B6AA-C5DC-4216-949F-8A59AC1D43B2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F71E-ABE8-425C-B9C3-70D48FA0F793}" type="datetimeFigureOut">
              <a:rPr lang="sk-SK" smtClean="0"/>
              <a:t>16. 4. 2015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5B6AA-C5DC-4216-949F-8A59AC1D43B2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F71E-ABE8-425C-B9C3-70D48FA0F793}" type="datetimeFigureOut">
              <a:rPr lang="sk-SK" smtClean="0"/>
              <a:t>16. 4. 2015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5B6AA-C5DC-4216-949F-8A59AC1D43B2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6F71E-ABE8-425C-B9C3-70D48FA0F793}" type="datetimeFigureOut">
              <a:rPr lang="sk-SK" smtClean="0"/>
              <a:t>16. 4. 2015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5B6AA-C5DC-4216-949F-8A59AC1D43B2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Zvuková karta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60232" y="6453336"/>
            <a:ext cx="2336304" cy="262880"/>
          </a:xfrm>
        </p:spPr>
        <p:txBody>
          <a:bodyPr>
            <a:normAutofit fontScale="40000" lnSpcReduction="20000"/>
          </a:bodyPr>
          <a:lstStyle/>
          <a:p>
            <a:r>
              <a:rPr lang="sk-SK" dirty="0" smtClean="0"/>
              <a:t>Peter </a:t>
            </a:r>
            <a:r>
              <a:rPr lang="sk-SK" dirty="0" err="1" smtClean="0"/>
              <a:t>Munka</a:t>
            </a:r>
            <a:endParaRPr lang="sk-SK" dirty="0"/>
          </a:p>
        </p:txBody>
      </p:sp>
      <p:pic>
        <p:nvPicPr>
          <p:cNvPr id="1026" name="Picture 2" descr="C:\Users\Pipo\Desktop\sou-hi-live-5.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3284984"/>
            <a:ext cx="3962400" cy="2530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Pipo\Desktop\domace_kino_rozlozenie_repr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844824"/>
            <a:ext cx="7268432" cy="38377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Kodek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Kodek</a:t>
            </a:r>
            <a:r>
              <a:rPr lang="sk-SK" dirty="0" smtClean="0"/>
              <a:t> je softvér, ktorý sa používa na kompresiu a dekompresiu digitálneho mediálneho súboru, napríklad skladby alebo filmu. Program Windows </a:t>
            </a:r>
            <a:r>
              <a:rPr lang="sk-SK" dirty="0" err="1" smtClean="0"/>
              <a:t>Media</a:t>
            </a:r>
            <a:r>
              <a:rPr lang="sk-SK" dirty="0" smtClean="0"/>
              <a:t> </a:t>
            </a:r>
            <a:r>
              <a:rPr lang="sk-SK" dirty="0" err="1" smtClean="0"/>
              <a:t>Player</a:t>
            </a:r>
            <a:r>
              <a:rPr lang="sk-SK" dirty="0" smtClean="0"/>
              <a:t> a ďalšie programy používajú </a:t>
            </a:r>
            <a:r>
              <a:rPr lang="sk-SK" dirty="0" err="1" smtClean="0"/>
              <a:t>kodeky</a:t>
            </a:r>
            <a:r>
              <a:rPr lang="sk-SK" dirty="0" smtClean="0"/>
              <a:t> na prehrávanie a vytváranie digitálnych mediálnych súborov.</a:t>
            </a:r>
            <a:endParaRPr lang="sk-SK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Audio </a:t>
            </a:r>
            <a:r>
              <a:rPr lang="sk-SK" dirty="0" err="1" smtClean="0"/>
              <a:t>kodeky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b="1" dirty="0"/>
              <a:t>B</a:t>
            </a:r>
            <a:r>
              <a:rPr lang="sk-SK" b="1" dirty="0" smtClean="0"/>
              <a:t>ezstratové:</a:t>
            </a:r>
          </a:p>
          <a:p>
            <a:pPr>
              <a:buNone/>
            </a:pPr>
            <a:r>
              <a:rPr lang="sk-SK" dirty="0" smtClean="0"/>
              <a:t>    </a:t>
            </a:r>
            <a:r>
              <a:rPr lang="sk-SK" dirty="0" err="1" smtClean="0"/>
              <a:t>Free</a:t>
            </a:r>
            <a:r>
              <a:rPr lang="sk-SK" dirty="0" smtClean="0"/>
              <a:t> </a:t>
            </a:r>
            <a:r>
              <a:rPr lang="sk-SK" dirty="0" err="1" smtClean="0"/>
              <a:t>Lossless</a:t>
            </a:r>
            <a:r>
              <a:rPr lang="sk-SK" dirty="0" smtClean="0"/>
              <a:t> Audio </a:t>
            </a:r>
            <a:r>
              <a:rPr lang="sk-SK" dirty="0" err="1" smtClean="0"/>
              <a:t>Codec</a:t>
            </a:r>
            <a:r>
              <a:rPr lang="sk-SK" dirty="0" smtClean="0"/>
              <a:t> (FLAC)</a:t>
            </a:r>
          </a:p>
          <a:p>
            <a:pPr>
              <a:buNone/>
            </a:pPr>
            <a:r>
              <a:rPr lang="sk-SK" dirty="0" smtClean="0"/>
              <a:t>    Windows </a:t>
            </a:r>
            <a:r>
              <a:rPr lang="sk-SK" dirty="0" err="1" smtClean="0"/>
              <a:t>Media</a:t>
            </a:r>
            <a:r>
              <a:rPr lang="sk-SK" dirty="0" smtClean="0"/>
              <a:t> Audio 9 </a:t>
            </a:r>
            <a:r>
              <a:rPr lang="sk-SK" dirty="0" err="1" smtClean="0"/>
              <a:t>Series</a:t>
            </a:r>
            <a:r>
              <a:rPr lang="sk-SK" dirty="0" smtClean="0"/>
              <a:t> Professional </a:t>
            </a:r>
            <a:r>
              <a:rPr lang="sk-SK" dirty="0" err="1" smtClean="0"/>
              <a:t>Lossless</a:t>
            </a:r>
            <a:endParaRPr lang="sk-SK" dirty="0" smtClean="0"/>
          </a:p>
          <a:p>
            <a:pPr>
              <a:buNone/>
            </a:pPr>
            <a:r>
              <a:rPr lang="sk-SK" dirty="0" smtClean="0"/>
              <a:t>     Apple </a:t>
            </a:r>
            <a:r>
              <a:rPr lang="sk-SK" dirty="0" err="1" smtClean="0"/>
              <a:t>Lossless</a:t>
            </a:r>
            <a:endParaRPr lang="sk-SK" dirty="0" smtClean="0"/>
          </a:p>
          <a:p>
            <a:r>
              <a:rPr lang="sk-SK" b="1" dirty="0" smtClean="0"/>
              <a:t>stratové:</a:t>
            </a:r>
          </a:p>
          <a:p>
            <a:pPr>
              <a:buNone/>
            </a:pPr>
            <a:r>
              <a:rPr lang="sk-SK" dirty="0" smtClean="0"/>
              <a:t>      LAME (MPEG audio layer-3 </a:t>
            </a:r>
            <a:r>
              <a:rPr lang="sk-SK" dirty="0" err="1" smtClean="0"/>
              <a:t>kodek</a:t>
            </a:r>
            <a:r>
              <a:rPr lang="sk-SK" dirty="0" smtClean="0"/>
              <a:t>)</a:t>
            </a:r>
          </a:p>
          <a:p>
            <a:pPr>
              <a:buNone/>
            </a:pPr>
            <a:r>
              <a:rPr lang="sk-SK" dirty="0" smtClean="0"/>
              <a:t>      FAAC (AAC </a:t>
            </a:r>
            <a:r>
              <a:rPr lang="sk-SK" dirty="0" err="1" smtClean="0"/>
              <a:t>kodek</a:t>
            </a:r>
            <a:r>
              <a:rPr lang="sk-SK" dirty="0" smtClean="0"/>
              <a:t>)</a:t>
            </a:r>
          </a:p>
          <a:p>
            <a:pPr>
              <a:buNone/>
            </a:pPr>
            <a:r>
              <a:rPr lang="sk-SK" dirty="0" smtClean="0"/>
              <a:t>      Windows </a:t>
            </a:r>
            <a:r>
              <a:rPr lang="sk-SK" dirty="0" err="1" smtClean="0"/>
              <a:t>Media</a:t>
            </a:r>
            <a:r>
              <a:rPr lang="sk-SK" dirty="0" smtClean="0"/>
              <a:t> Audio 9 </a:t>
            </a:r>
            <a:r>
              <a:rPr lang="sk-SK" dirty="0" err="1" smtClean="0"/>
              <a:t>Series</a:t>
            </a:r>
            <a:endParaRPr lang="sk-SK" dirty="0" smtClean="0"/>
          </a:p>
          <a:p>
            <a:r>
              <a:rPr lang="sk-SK" b="1" dirty="0" smtClean="0"/>
              <a:t>Hlasové</a:t>
            </a:r>
            <a:r>
              <a:rPr lang="sk-SK" dirty="0" smtClean="0"/>
              <a:t> (nízky dátový tok, optimalizované pre reč):</a:t>
            </a:r>
          </a:p>
          <a:p>
            <a:pPr>
              <a:buNone/>
            </a:pPr>
            <a:r>
              <a:rPr lang="sk-SK" dirty="0"/>
              <a:t>	</a:t>
            </a:r>
            <a:r>
              <a:rPr lang="sk-SK" dirty="0" smtClean="0"/>
              <a:t>Windows </a:t>
            </a:r>
            <a:r>
              <a:rPr lang="sk-SK" dirty="0" err="1" smtClean="0"/>
              <a:t>Media</a:t>
            </a:r>
            <a:r>
              <a:rPr lang="sk-SK" dirty="0" smtClean="0"/>
              <a:t> Audio 9 </a:t>
            </a:r>
            <a:r>
              <a:rPr lang="sk-SK" dirty="0" err="1" smtClean="0"/>
              <a:t>Series</a:t>
            </a:r>
            <a:r>
              <a:rPr lang="sk-SK" dirty="0" smtClean="0"/>
              <a:t> </a:t>
            </a:r>
            <a:r>
              <a:rPr lang="sk-SK" dirty="0" err="1" smtClean="0"/>
              <a:t>Voice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ZK je rozširujúca karta počítača pre vstup a výstup zvukového signálu</a:t>
            </a:r>
          </a:p>
          <a:p>
            <a:r>
              <a:rPr lang="sk-SK" dirty="0" smtClean="0"/>
              <a:t>ZK obsahuje zvukový čip, ktorý vykonáva digitálno-analógový prevod digitálneho záznamu, tento signál je privedený na výstup zvukovej karty (3,5mm </a:t>
            </a:r>
            <a:r>
              <a:rPr lang="sk-SK" dirty="0" err="1" smtClean="0"/>
              <a:t>jack</a:t>
            </a:r>
            <a:r>
              <a:rPr lang="sk-SK" dirty="0" smtClean="0"/>
              <a:t>)</a:t>
            </a:r>
          </a:p>
          <a:p>
            <a:r>
              <a:rPr lang="sk-SK" dirty="0" smtClean="0"/>
              <a:t>Väčšina zvukových kariet má tiež MIDI konektor. Konektor MIDI slúži na pripojenie napr. </a:t>
            </a:r>
            <a:r>
              <a:rPr lang="sk-SK" dirty="0" err="1" smtClean="0"/>
              <a:t>llávesového</a:t>
            </a:r>
            <a:r>
              <a:rPr lang="sk-SK" dirty="0" smtClean="0"/>
              <a:t> elektronického nástroja alebo iného zdroja digitálneho MIDI signálu.</a:t>
            </a:r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Integrované zvukové karty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800" dirty="0" smtClean="0"/>
              <a:t>Integrované zvukové karty sú z dôvodu úspory miesta priamo súčasťou základnej dosky. Prvé karty tohto typu sa objavili koncom 90. rokov 20. storočia Väčšina z nich umožňuje iba 16-bitový zvuk a maximálnu </a:t>
            </a:r>
            <a:r>
              <a:rPr lang="sk-SK" sz="2800" dirty="0"/>
              <a:t>f</a:t>
            </a:r>
            <a:r>
              <a:rPr lang="sk-SK" sz="2800" dirty="0" smtClean="0"/>
              <a:t>rekvenciu 48000 Hz ,niečo málo cez normu CD kvality. V súčasnej dobe sú viac obľúbenejšie nad externými</a:t>
            </a:r>
            <a:endParaRPr lang="sk-SK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Výrobcovia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creative</a:t>
            </a:r>
          </a:p>
          <a:p>
            <a:r>
              <a:rPr lang="en-US" dirty="0" smtClean="0"/>
              <a:t>ASUS</a:t>
            </a:r>
          </a:p>
          <a:p>
            <a:r>
              <a:rPr lang="en-US" dirty="0" err="1" smtClean="0"/>
              <a:t>Realtek</a:t>
            </a:r>
            <a:endParaRPr lang="en-US" dirty="0" smtClean="0"/>
          </a:p>
          <a:p>
            <a:r>
              <a:rPr lang="en-US" dirty="0" smtClean="0"/>
              <a:t>Sound Blaster</a:t>
            </a:r>
          </a:p>
          <a:p>
            <a:r>
              <a:rPr lang="en-US" dirty="0" smtClean="0"/>
              <a:t>Pinnacle</a:t>
            </a:r>
            <a:endParaRPr lang="sk-SK" dirty="0"/>
          </a:p>
        </p:txBody>
      </p:sp>
      <p:pic>
        <p:nvPicPr>
          <p:cNvPr id="4" name="Picture 13" descr="C:\Users\Premek\Desktop\CREATIVE_RG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1484784"/>
            <a:ext cx="4467452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http://kms-system.com/uploads/posts/2011-10/1319862686_realtek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2564904"/>
            <a:ext cx="1654881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5" descr="http://www.it-svet.eu/wp-content/uploads/2011/11/asus_logo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2564904"/>
            <a:ext cx="215889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9" descr="http://actualidadsemanal.files.wordpress.com/2010/11/pinnacle_logo_horizontal_color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00192" y="4365104"/>
            <a:ext cx="2234841" cy="1728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1" descr="http://decalsground.com/img_b/vinyl-decal-sticker-60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79912" y="4437112"/>
            <a:ext cx="1726923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K</a:t>
            </a:r>
            <a:r>
              <a:rPr lang="sk-SK" dirty="0" smtClean="0"/>
              <a:t>onektory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Farebné označenie vstupov a výstupov zvukovej karty u väčšiny zvukových kariet vyrobených po roku 1999</a:t>
            </a:r>
          </a:p>
          <a:p>
            <a:pPr>
              <a:buNone/>
            </a:pPr>
            <a:endParaRPr lang="sk-SK" dirty="0"/>
          </a:p>
        </p:txBody>
      </p:sp>
      <p:pic>
        <p:nvPicPr>
          <p:cNvPr id="2050" name="Picture 2" descr="C:\Users\Pipo\Desktop\farebne-konektor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3356992"/>
            <a:ext cx="8875448" cy="2376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A/D – </a:t>
            </a:r>
            <a:r>
              <a:rPr lang="cs-CZ" dirty="0" err="1" smtClean="0"/>
              <a:t>D</a:t>
            </a:r>
            <a:r>
              <a:rPr lang="cs-CZ" dirty="0" smtClean="0"/>
              <a:t>/A  </a:t>
            </a:r>
            <a:r>
              <a:rPr lang="cs-CZ" dirty="0" err="1" smtClean="0"/>
              <a:t>prevodník</a:t>
            </a:r>
            <a:r>
              <a:rPr lang="cs-CZ" dirty="0" smtClean="0"/>
              <a:t> 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2620888"/>
          </a:xfrm>
        </p:spPr>
        <p:txBody>
          <a:bodyPr/>
          <a:lstStyle/>
          <a:p>
            <a:r>
              <a:rPr lang="sk-SK" dirty="0" smtClean="0"/>
              <a:t>Digitalizuje analógový zvuk pri nahrávaní a pre počúvanie ho vracia do analógovej podoby.</a:t>
            </a:r>
            <a:endParaRPr lang="sk-S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API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dirty="0" smtClean="0"/>
              <a:t>Zvukové karty majú vlastné rozhranie 3D API (</a:t>
            </a:r>
            <a:r>
              <a:rPr lang="sk-SK" dirty="0" err="1" smtClean="0"/>
              <a:t>Application</a:t>
            </a:r>
            <a:r>
              <a:rPr lang="sk-SK" dirty="0" smtClean="0"/>
              <a:t> </a:t>
            </a:r>
            <a:r>
              <a:rPr lang="sk-SK" dirty="0" err="1" smtClean="0"/>
              <a:t>Programmable</a:t>
            </a:r>
            <a:r>
              <a:rPr lang="sk-SK" dirty="0" smtClean="0"/>
              <a:t> </a:t>
            </a:r>
            <a:r>
              <a:rPr lang="sk-SK" dirty="0" err="1" smtClean="0"/>
              <a:t>Interface</a:t>
            </a:r>
            <a:r>
              <a:rPr lang="sk-SK" dirty="0" smtClean="0"/>
              <a:t>), ktoré vytvára podporu pre zvukové </a:t>
            </a:r>
            <a:r>
              <a:rPr lang="sk-SK" dirty="0" err="1" smtClean="0"/>
              <a:t>prostedie</a:t>
            </a:r>
            <a:endParaRPr lang="sk-SK" dirty="0" smtClean="0"/>
          </a:p>
          <a:p>
            <a:r>
              <a:rPr lang="sk-SK" b="1" dirty="0" err="1" smtClean="0"/>
              <a:t>Direct</a:t>
            </a:r>
            <a:r>
              <a:rPr lang="sk-SK" b="1" dirty="0" smtClean="0"/>
              <a:t> </a:t>
            </a:r>
            <a:r>
              <a:rPr lang="sk-SK" b="1" dirty="0" err="1" smtClean="0"/>
              <a:t>Sound</a:t>
            </a:r>
            <a:r>
              <a:rPr lang="sk-SK" b="1" dirty="0" smtClean="0"/>
              <a:t> 3D</a:t>
            </a:r>
            <a:r>
              <a:rPr lang="sk-SK" dirty="0" smtClean="0"/>
              <a:t>: je základným rozhraním, od ktorého sú ostatné odvodené - vie ho každá karta</a:t>
            </a:r>
          </a:p>
          <a:p>
            <a:r>
              <a:rPr lang="sk-SK" b="1" dirty="0" smtClean="0"/>
              <a:t>EAX (</a:t>
            </a:r>
            <a:r>
              <a:rPr lang="sk-SK" b="1" dirty="0" err="1" smtClean="0"/>
              <a:t>Enviromental</a:t>
            </a:r>
            <a:r>
              <a:rPr lang="sk-SK" b="1" dirty="0" smtClean="0"/>
              <a:t> Audio </a:t>
            </a:r>
            <a:r>
              <a:rPr lang="sk-SK" b="1" dirty="0" err="1" smtClean="0"/>
              <a:t>Extensions</a:t>
            </a:r>
            <a:r>
              <a:rPr lang="sk-SK" b="1" dirty="0" smtClean="0"/>
              <a:t>) </a:t>
            </a:r>
            <a:r>
              <a:rPr lang="sk-SK" dirty="0" smtClean="0"/>
              <a:t>: od firmy </a:t>
            </a:r>
            <a:r>
              <a:rPr lang="sk-SK" dirty="0" err="1" smtClean="0"/>
              <a:t>Creative</a:t>
            </a:r>
            <a:r>
              <a:rPr lang="sk-SK" dirty="0" smtClean="0"/>
              <a:t> </a:t>
            </a:r>
            <a:r>
              <a:rPr lang="sk-SK" dirty="0" err="1" smtClean="0"/>
              <a:t>Labs</a:t>
            </a:r>
            <a:endParaRPr lang="sk-SK" dirty="0" smtClean="0"/>
          </a:p>
          <a:p>
            <a:r>
              <a:rPr lang="sk-SK" dirty="0" smtClean="0"/>
              <a:t>Zvukové efekty: priestorový efekt, tlmenie zvuku pri prechode cez prekážku, dozvuky a meškanie podľa prostredia</a:t>
            </a:r>
          </a:p>
          <a:p>
            <a:r>
              <a:rPr lang="sk-SK" b="1" dirty="0" smtClean="0"/>
              <a:t>A3D (</a:t>
            </a:r>
            <a:r>
              <a:rPr lang="sk-SK" b="1" dirty="0" err="1" smtClean="0"/>
              <a:t>Aureal</a:t>
            </a:r>
            <a:r>
              <a:rPr lang="sk-SK" b="1" dirty="0" smtClean="0"/>
              <a:t> 3D) </a:t>
            </a:r>
            <a:r>
              <a:rPr lang="sk-SK" dirty="0" smtClean="0"/>
              <a:t>:</a:t>
            </a:r>
            <a:r>
              <a:rPr lang="sk-SK" b="1" dirty="0" smtClean="0"/>
              <a:t> </a:t>
            </a:r>
            <a:r>
              <a:rPr lang="sk-SK" dirty="0" smtClean="0"/>
              <a:t>počíta s geometriou miestnosti, vysoká náročnosť na čip zvukovej karty</a:t>
            </a:r>
          </a:p>
          <a:p>
            <a:r>
              <a:rPr lang="sk-SK" b="1" dirty="0" smtClean="0"/>
              <a:t>SENSAURA (</a:t>
            </a:r>
            <a:r>
              <a:rPr lang="sk-SK" b="1" dirty="0" err="1" smtClean="0"/>
              <a:t>Sensaura</a:t>
            </a:r>
            <a:r>
              <a:rPr lang="sk-SK" b="1" dirty="0" smtClean="0"/>
              <a:t> </a:t>
            </a:r>
            <a:r>
              <a:rPr lang="sk-SK" b="1" dirty="0" err="1" smtClean="0"/>
              <a:t>Interactive</a:t>
            </a:r>
            <a:r>
              <a:rPr lang="sk-SK" b="1" dirty="0" smtClean="0"/>
              <a:t> </a:t>
            </a:r>
            <a:r>
              <a:rPr lang="sk-SK" b="1" dirty="0" err="1" smtClean="0"/>
              <a:t>Positioning</a:t>
            </a:r>
            <a:r>
              <a:rPr lang="sk-SK" b="1" dirty="0" smtClean="0"/>
              <a:t>) </a:t>
            </a:r>
            <a:r>
              <a:rPr lang="sk-SK" dirty="0" smtClean="0"/>
              <a:t>: emulácia rôznych akustických prostredí, zvuky typické pre rôzne objekty</a:t>
            </a:r>
            <a:endParaRPr lang="sk-SK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</a:t>
            </a:r>
            <a:r>
              <a:rPr lang="sk-SK" dirty="0" smtClean="0"/>
              <a:t>riestorový zvuk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b="1" dirty="0" err="1" smtClean="0"/>
              <a:t>Dolby</a:t>
            </a:r>
            <a:r>
              <a:rPr lang="sk-SK" b="1" dirty="0" smtClean="0"/>
              <a:t> </a:t>
            </a:r>
            <a:r>
              <a:rPr lang="sk-SK" b="1" dirty="0" err="1" smtClean="0"/>
              <a:t>Surround</a:t>
            </a:r>
            <a:r>
              <a:rPr lang="sk-SK" dirty="0" smtClean="0"/>
              <a:t>: prvá priestorová technológia, 3 kanály pravý, ľavý, zadný</a:t>
            </a:r>
          </a:p>
          <a:p>
            <a:r>
              <a:rPr lang="sk-SK" b="1" dirty="0" err="1" smtClean="0"/>
              <a:t>Dolby</a:t>
            </a:r>
            <a:r>
              <a:rPr lang="sk-SK" b="1" dirty="0" smtClean="0"/>
              <a:t> </a:t>
            </a:r>
            <a:r>
              <a:rPr lang="sk-SK" b="1" dirty="0" err="1" smtClean="0"/>
              <a:t>surround</a:t>
            </a:r>
            <a:r>
              <a:rPr lang="sk-SK" b="1" dirty="0" smtClean="0"/>
              <a:t> </a:t>
            </a:r>
            <a:r>
              <a:rPr lang="sk-SK" b="1" dirty="0" err="1" smtClean="0"/>
              <a:t>ProLogic</a:t>
            </a:r>
            <a:r>
              <a:rPr lang="sk-SK" dirty="0" smtClean="0"/>
              <a:t>: pridanie stredového kanálu pre hlas, prichádzajúci  z </a:t>
            </a:r>
            <a:r>
              <a:rPr lang="sk-SK" dirty="0" err="1" smtClean="0"/>
              <a:t>predu</a:t>
            </a:r>
            <a:endParaRPr lang="sk-SK" dirty="0" smtClean="0"/>
          </a:p>
          <a:p>
            <a:r>
              <a:rPr lang="sk-SK" b="1" dirty="0" err="1" smtClean="0"/>
              <a:t>Dolby</a:t>
            </a:r>
            <a:r>
              <a:rPr lang="sk-SK" b="1" dirty="0" smtClean="0"/>
              <a:t> </a:t>
            </a:r>
            <a:r>
              <a:rPr lang="sk-SK" b="1" dirty="0" err="1" smtClean="0"/>
              <a:t>Digital</a:t>
            </a:r>
            <a:r>
              <a:rPr lang="sk-SK" dirty="0" smtClean="0"/>
              <a:t>: je to stratové kódovanie zvukových dát, šesťkanálový (5.1 = kanálov s plným frekvenčným rozsahom 20 až 20 000 Hz + šiesty kanál pre efekty s nízkou frekvenciou, </a:t>
            </a:r>
            <a:r>
              <a:rPr lang="sk-SK" dirty="0" err="1" smtClean="0"/>
              <a:t>subwoofer</a:t>
            </a:r>
            <a:r>
              <a:rPr lang="sk-SK" dirty="0" smtClean="0"/>
              <a:t>)</a:t>
            </a:r>
          </a:p>
          <a:p>
            <a:r>
              <a:rPr lang="sk-SK" b="1" dirty="0" smtClean="0"/>
              <a:t>DTS</a:t>
            </a:r>
            <a:r>
              <a:rPr lang="sk-SK" dirty="0" smtClean="0"/>
              <a:t>: je to tiež stratová kompresia, ale používa 4x vyšší dátový tok ako </a:t>
            </a:r>
            <a:r>
              <a:rPr lang="sk-SK" dirty="0" err="1" smtClean="0"/>
              <a:t>Dolby</a:t>
            </a:r>
            <a:r>
              <a:rPr lang="sk-SK" dirty="0" smtClean="0"/>
              <a:t> </a:t>
            </a:r>
            <a:r>
              <a:rPr lang="sk-SK" dirty="0" err="1" smtClean="0"/>
              <a:t>Digital</a:t>
            </a:r>
            <a:r>
              <a:rPr lang="sk-SK" dirty="0" smtClean="0"/>
              <a:t> ,kvalitnejší</a:t>
            </a:r>
          </a:p>
          <a:p>
            <a:r>
              <a:rPr lang="sk-SK" dirty="0" smtClean="0"/>
              <a:t>Systémy 6.1 a 7.1 majú navyše zadné stredové kanály (reproduktory umiestnené za poslucháčom)</a:t>
            </a:r>
            <a:endParaRPr lang="sk-SK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R</a:t>
            </a:r>
            <a:r>
              <a:rPr lang="sk-SK" dirty="0" smtClean="0"/>
              <a:t>eproduktory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2000" dirty="0" smtClean="0"/>
              <a:t>Najsledovanejším parametrom je výkon, najvhodnejší materiál je drevo alebo MDF dosky</a:t>
            </a:r>
          </a:p>
          <a:p>
            <a:r>
              <a:rPr lang="sk-SK" sz="2000" dirty="0" smtClean="0"/>
              <a:t>Umiestnenie reproduktorov:</a:t>
            </a:r>
          </a:p>
          <a:p>
            <a:pPr>
              <a:buNone/>
            </a:pPr>
            <a:r>
              <a:rPr lang="sk-SK" sz="2000" dirty="0" smtClean="0"/>
              <a:t>Ľavý a pravý predný reproduktor by mali stáť pri postranných stenách a vo výške </a:t>
            </a:r>
            <a:r>
              <a:rPr lang="sk-SK" sz="2000" dirty="0" err="1" smtClean="0"/>
              <a:t>hlavy.Peedný</a:t>
            </a:r>
            <a:r>
              <a:rPr lang="sk-SK" sz="2000" dirty="0" smtClean="0"/>
              <a:t> center v rovnakej výške ako ľavý a pravý, nie pred nimi. Ľavý a pravý zadný satelit umiestniť za miesto, kde budete sedieť. </a:t>
            </a:r>
            <a:r>
              <a:rPr lang="sk-SK" sz="2000" dirty="0" err="1" smtClean="0"/>
              <a:t>Subwoofer</a:t>
            </a:r>
            <a:r>
              <a:rPr lang="sk-SK" sz="2000" dirty="0" smtClean="0"/>
              <a:t> na miesto, kde budú najlepšie počuť basy.</a:t>
            </a:r>
            <a:endParaRPr lang="sk-SK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469</Words>
  <Application>Microsoft Office PowerPoint</Application>
  <PresentationFormat>On-screen Show (4:3)</PresentationFormat>
  <Paragraphs>47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Zvuková karta</vt:lpstr>
      <vt:lpstr>Slide 2</vt:lpstr>
      <vt:lpstr>Integrované zvukové karty</vt:lpstr>
      <vt:lpstr>Výrobcovia</vt:lpstr>
      <vt:lpstr>Konektory</vt:lpstr>
      <vt:lpstr>A/D – D/A  prevodník </vt:lpstr>
      <vt:lpstr>API</vt:lpstr>
      <vt:lpstr>Priestorový zvuk</vt:lpstr>
      <vt:lpstr>Reproduktory</vt:lpstr>
      <vt:lpstr>Slide 10</vt:lpstr>
      <vt:lpstr>Kodek</vt:lpstr>
      <vt:lpstr>Audio kodeky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Zvuková karta</dc:title>
  <dc:creator>Pipo</dc:creator>
  <cp:lastModifiedBy>Pipo</cp:lastModifiedBy>
  <cp:revision>5</cp:revision>
  <dcterms:created xsi:type="dcterms:W3CDTF">2015-04-16T16:41:26Z</dcterms:created>
  <dcterms:modified xsi:type="dcterms:W3CDTF">2015-04-16T17:27:16Z</dcterms:modified>
</cp:coreProperties>
</file>