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EE15-1B7F-4D88-9334-F5FB87C67476}" type="datetimeFigureOut">
              <a:rPr lang="sk-SK" smtClean="0"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70FC-837C-4F7E-A46F-185584A402B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3888432" cy="1152128"/>
          </a:xfrm>
        </p:spPr>
        <p:txBody>
          <a:bodyPr/>
          <a:lstStyle/>
          <a:p>
            <a:r>
              <a:rPr lang="sk-SK" dirty="0" smtClean="0"/>
              <a:t>Základná doska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19864" y="6497960"/>
            <a:ext cx="1224136" cy="360040"/>
          </a:xfrm>
        </p:spPr>
        <p:txBody>
          <a:bodyPr>
            <a:noAutofit/>
          </a:bodyPr>
          <a:lstStyle/>
          <a:p>
            <a:r>
              <a:rPr lang="sk-SK" sz="1400" dirty="0" smtClean="0">
                <a:solidFill>
                  <a:schemeClr val="tx1"/>
                </a:solidFill>
              </a:rPr>
              <a:t>Peter </a:t>
            </a:r>
            <a:r>
              <a:rPr lang="sk-SK" sz="1400" dirty="0" err="1" smtClean="0">
                <a:solidFill>
                  <a:schemeClr val="tx1"/>
                </a:solidFill>
              </a:rPr>
              <a:t>Mnuka</a:t>
            </a:r>
            <a:endParaRPr lang="sk-SK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smtClean="0"/>
              <a:t>Je základnou časťou PC a je pripevnená ku skrini PC</a:t>
            </a:r>
          </a:p>
          <a:p>
            <a:pPr>
              <a:buNone/>
            </a:pPr>
            <a:r>
              <a:rPr lang="sk-SK" dirty="0" smtClean="0"/>
              <a:t>Základne časti:</a:t>
            </a:r>
          </a:p>
          <a:p>
            <a:pPr>
              <a:lnSpc>
                <a:spcPct val="150000"/>
              </a:lnSpc>
              <a:buNone/>
            </a:pPr>
            <a:r>
              <a:rPr lang="sk-SK" dirty="0"/>
              <a:t> </a:t>
            </a:r>
            <a:r>
              <a:rPr lang="sk-SK" dirty="0" smtClean="0"/>
              <a:t>                     </a:t>
            </a:r>
            <a:r>
              <a:rPr lang="sk-SK" sz="3000" dirty="0" smtClean="0"/>
              <a:t>Procesor</a:t>
            </a:r>
          </a:p>
          <a:p>
            <a:pPr>
              <a:lnSpc>
                <a:spcPct val="150000"/>
              </a:lnSpc>
              <a:buNone/>
            </a:pPr>
            <a:r>
              <a:rPr lang="sk-SK" sz="3000" dirty="0"/>
              <a:t> </a:t>
            </a:r>
            <a:r>
              <a:rPr lang="sk-SK" sz="3000" dirty="0" smtClean="0"/>
              <a:t>                      sloty DIMM pre RAM</a:t>
            </a:r>
          </a:p>
          <a:p>
            <a:pPr>
              <a:lnSpc>
                <a:spcPct val="150000"/>
              </a:lnSpc>
              <a:buNone/>
            </a:pPr>
            <a:r>
              <a:rPr lang="sk-SK" sz="3000" dirty="0"/>
              <a:t> </a:t>
            </a:r>
            <a:r>
              <a:rPr lang="sk-SK" sz="3000" dirty="0" smtClean="0"/>
              <a:t>                      rôzne porty(USB RJ45 HDMI)</a:t>
            </a:r>
          </a:p>
          <a:p>
            <a:pPr>
              <a:lnSpc>
                <a:spcPct val="150000"/>
              </a:lnSpc>
              <a:buNone/>
            </a:pPr>
            <a:r>
              <a:rPr lang="sk-SK" sz="3000" dirty="0" smtClean="0"/>
              <a:t>                       PCI sloty pre </a:t>
            </a:r>
            <a:r>
              <a:rPr lang="sk-SK" sz="3000" dirty="0" err="1" smtClean="0"/>
              <a:t>rozširujuce</a:t>
            </a:r>
            <a:r>
              <a:rPr lang="sk-SK" sz="3000" dirty="0" smtClean="0"/>
              <a:t> karty</a:t>
            </a:r>
          </a:p>
          <a:p>
            <a:pPr>
              <a:lnSpc>
                <a:spcPct val="150000"/>
              </a:lnSpc>
              <a:buNone/>
            </a:pPr>
            <a:r>
              <a:rPr lang="sk-SK" sz="3000" dirty="0"/>
              <a:t> </a:t>
            </a:r>
            <a:r>
              <a:rPr lang="sk-SK" sz="3000" dirty="0" smtClean="0"/>
              <a:t>                      AGP </a:t>
            </a:r>
            <a:r>
              <a:rPr lang="sk-SK" sz="3000" dirty="0" err="1" smtClean="0"/>
              <a:t>rozhranie-špeciálne</a:t>
            </a:r>
            <a:r>
              <a:rPr lang="sk-SK" sz="3000" dirty="0" smtClean="0"/>
              <a:t> pre grafiku kartu</a:t>
            </a:r>
          </a:p>
          <a:p>
            <a:pPr>
              <a:lnSpc>
                <a:spcPct val="150000"/>
              </a:lnSpc>
              <a:buNone/>
            </a:pPr>
            <a:r>
              <a:rPr lang="sk-SK" sz="3000" dirty="0"/>
              <a:t> </a:t>
            </a:r>
            <a:r>
              <a:rPr lang="sk-SK" sz="3000" dirty="0" smtClean="0"/>
              <a:t>                      </a:t>
            </a:r>
            <a:r>
              <a:rPr lang="sk-SK" sz="3000" dirty="0" err="1" smtClean="0"/>
              <a:t>Chipset</a:t>
            </a:r>
            <a:endParaRPr lang="sk-SK" sz="3000" dirty="0"/>
          </a:p>
        </p:txBody>
      </p:sp>
      <p:pic>
        <p:nvPicPr>
          <p:cNvPr id="1026" name="Picture 2" descr="C:\Users\MEI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1"/>
            <a:ext cx="622602" cy="64807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16574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10879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1514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301208"/>
            <a:ext cx="2063481" cy="5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MEIT\Desktop\Chips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949280"/>
            <a:ext cx="869826" cy="753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sloty DIMM pre RAM</a:t>
            </a:r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048672" cy="23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rôzne porty(USB RJ45 HDMI)</a:t>
            </a:r>
            <a:endParaRPr lang="sk-SK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6209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PCI sloty pre </a:t>
            </a:r>
            <a:r>
              <a:rPr lang="sk-SK" dirty="0" err="1" smtClean="0"/>
              <a:t>rozširujuce</a:t>
            </a:r>
            <a:r>
              <a:rPr lang="sk-SK" dirty="0" smtClean="0"/>
              <a:t> karty</a:t>
            </a:r>
            <a:endParaRPr lang="sk-SK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83369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AGP </a:t>
            </a:r>
            <a:r>
              <a:rPr lang="sk-SK" dirty="0" err="1" smtClean="0"/>
              <a:t>rozhranie-špeciálne</a:t>
            </a:r>
            <a:r>
              <a:rPr lang="sk-SK" dirty="0" smtClean="0"/>
              <a:t> pre grafiku kartu</a:t>
            </a:r>
            <a:endParaRPr lang="sk-SK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793688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Chipset</a:t>
            </a:r>
            <a:endParaRPr lang="sk-SK" dirty="0"/>
          </a:p>
        </p:txBody>
      </p:sp>
      <p:pic>
        <p:nvPicPr>
          <p:cNvPr id="4" name="Picture 12" descr="C:\Users\MEIT\Desktop\Chip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680520" cy="4054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EIT\Desktop\497409d1323621372-msi-mainboard-z77a-gd65-abgelichtet-p9x79_p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9631"/>
            <a:ext cx="8868849" cy="5649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nektory pripojenia monito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0439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55776" y="620688"/>
            <a:ext cx="4032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Čipové sady základnej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67744" y="5877272"/>
            <a:ext cx="4859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Prepojenie  Južného a Severného mosta so zbernicami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75</Words>
  <Application>Microsoft Office PowerPoint</Application>
  <PresentationFormat>Prezentácia na obrazovke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Základná doska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doska</dc:title>
  <dc:creator>MEIT</dc:creator>
  <cp:lastModifiedBy>MEIT</cp:lastModifiedBy>
  <cp:revision>13</cp:revision>
  <dcterms:created xsi:type="dcterms:W3CDTF">2014-10-08T07:05:23Z</dcterms:created>
  <dcterms:modified xsi:type="dcterms:W3CDTF">2014-10-08T09:46:06Z</dcterms:modified>
</cp:coreProperties>
</file>