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9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C93D-AD57-4A0B-94AD-8BACFA27F326}" type="datetimeFigureOut">
              <a:rPr lang="sk-SK" smtClean="0"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7E8D-B8D7-4645-8A36-A0B076C97E8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5110336" cy="125157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Tlačiareň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2240" y="6453336"/>
            <a:ext cx="2264296" cy="262880"/>
          </a:xfrm>
        </p:spPr>
        <p:txBody>
          <a:bodyPr>
            <a:normAutofit fontScale="40000" lnSpcReduction="20000"/>
          </a:bodyPr>
          <a:lstStyle/>
          <a:p>
            <a:r>
              <a:rPr lang="sk-SK" dirty="0" smtClean="0"/>
              <a:t>Peter </a:t>
            </a:r>
            <a:r>
              <a:rPr lang="sk-SK" dirty="0" err="1" smtClean="0"/>
              <a:t>Munka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332656"/>
            <a:ext cx="756084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800" dirty="0" smtClean="0"/>
              <a:t>Princíp laserovej tlačiarne znázornený na obrázku</a:t>
            </a:r>
            <a:endParaRPr lang="sk-SK" sz="2800" dirty="0"/>
          </a:p>
        </p:txBody>
      </p:sp>
      <p:pic>
        <p:nvPicPr>
          <p:cNvPr id="6146" name="Picture 2" descr="C:\Users\MEIT\Desktop\tlaciaren-pop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764704"/>
            <a:ext cx="681072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Bublinové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/>
              <a:t>Podobný princíp ako u atramentových, bezkontaktná tlač vytvára obraz </a:t>
            </a:r>
            <a:r>
              <a:rPr lang="sk-SK" sz="2800" dirty="0" err="1" smtClean="0"/>
              <a:t>mikrokvapkami</a:t>
            </a:r>
            <a:r>
              <a:rPr lang="sk-SK" sz="2800" dirty="0" smtClean="0"/>
              <a:t> farby nanášaných pod tlakom z tlačovej hlavy</a:t>
            </a:r>
            <a:endParaRPr lang="sk-SK" sz="2800" dirty="0"/>
          </a:p>
        </p:txBody>
      </p:sp>
      <p:pic>
        <p:nvPicPr>
          <p:cNvPr id="7170" name="Picture 2" descr="C:\Users\MEIT\Desktop\epson-air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1"/>
            <a:ext cx="6120680" cy="352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Tepelná (termálna)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Tepelná ( termálna ) tlačiareň tlačí lokálnym zahriatím papiera potiahnutého špeciálnou látkou, ktorá vplyvom zahriatia zmení farbu. Základným konštrukčným prvkom je tlačiaca hlava, ktorá je tvorená radom odporových teliesok rozmerov jedného tlačeného bodu v celej šírke tlače. Priechodom prúdu sa odporové teliesko zahreje a prenesie teplo na papier. </a:t>
            </a:r>
            <a:endParaRPr lang="sk-SK" sz="2400" dirty="0"/>
          </a:p>
        </p:txBody>
      </p:sp>
      <p:pic>
        <p:nvPicPr>
          <p:cNvPr id="8194" name="Picture 2" descr="C:\Users\MEIT\Desktop\prin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2891087" cy="2618499"/>
          </a:xfrm>
          <a:prstGeom prst="rect">
            <a:avLst/>
          </a:prstGeom>
          <a:noFill/>
        </p:spPr>
      </p:pic>
      <p:pic>
        <p:nvPicPr>
          <p:cNvPr id="8195" name="Picture 3" descr="C:\Users\MEIT\Desktop\mC31CD38023A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2958806" cy="243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Rýchlosť a kvalita tlače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DRAFT – (koncept) = najslabšia</a:t>
            </a:r>
            <a:br>
              <a:rPr lang="sk-SK" dirty="0" smtClean="0"/>
            </a:br>
            <a:r>
              <a:rPr lang="sk-SK" dirty="0" smtClean="0"/>
              <a:t>NLQ – (</a:t>
            </a:r>
            <a:r>
              <a:rPr lang="sk-SK" dirty="0" err="1" smtClean="0"/>
              <a:t>Near</a:t>
            </a:r>
            <a:r>
              <a:rPr lang="sk-SK" dirty="0" smtClean="0"/>
              <a:t> </a:t>
            </a:r>
            <a:r>
              <a:rPr lang="sk-SK" dirty="0" err="1" smtClean="0"/>
              <a:t>Letter</a:t>
            </a:r>
            <a:r>
              <a:rPr lang="sk-SK" dirty="0" smtClean="0"/>
              <a:t> </a:t>
            </a:r>
            <a:r>
              <a:rPr lang="sk-SK" dirty="0" err="1" smtClean="0"/>
              <a:t>quality</a:t>
            </a:r>
            <a:r>
              <a:rPr lang="sk-SK" dirty="0" smtClean="0"/>
              <a:t>) = lepšia</a:t>
            </a:r>
            <a:br>
              <a:rPr lang="sk-SK" dirty="0" smtClean="0"/>
            </a:br>
            <a:r>
              <a:rPr lang="sk-SK" dirty="0" smtClean="0"/>
              <a:t>LQ – (</a:t>
            </a:r>
            <a:r>
              <a:rPr lang="sk-SK" dirty="0" err="1" smtClean="0"/>
              <a:t>Letter</a:t>
            </a:r>
            <a:r>
              <a:rPr lang="sk-SK" dirty="0" smtClean="0"/>
              <a:t> </a:t>
            </a:r>
            <a:r>
              <a:rPr lang="sk-SK" dirty="0" err="1" smtClean="0"/>
              <a:t>quality</a:t>
            </a:r>
            <a:r>
              <a:rPr lang="sk-SK" dirty="0" smtClean="0"/>
              <a:t>) = najlepšia</a:t>
            </a:r>
            <a:br>
              <a:rPr lang="sk-SK" dirty="0" smtClean="0"/>
            </a:br>
            <a:r>
              <a:rPr lang="sk-SK" dirty="0" smtClean="0"/>
              <a:t>FOTOREALISTICKÁ = kvalita ako fotografia (špeciálny papier)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vkladania papiera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sk-SK" dirty="0" smtClean="0"/>
          </a:p>
          <a:p>
            <a:pPr algn="just"/>
            <a:r>
              <a:rPr lang="sk-SK" b="1" dirty="0" smtClean="0"/>
              <a:t>traktor</a:t>
            </a:r>
            <a:r>
              <a:rPr lang="sk-SK" dirty="0" smtClean="0"/>
              <a:t> -perforovaný papier si tlačiareň posúva sama pomocou ozubených koliesok a vodiacich dierok na okraji papiera. Túto možnosť majú v zásade len ihličkové tlačiarne.</a:t>
            </a:r>
          </a:p>
          <a:p>
            <a:pPr algn="just"/>
            <a:r>
              <a:rPr lang="sk-SK" b="1" dirty="0" smtClean="0"/>
              <a:t>zakladač</a:t>
            </a:r>
            <a:r>
              <a:rPr lang="sk-SK" dirty="0" smtClean="0"/>
              <a:t> -listy papiera treba ručne po jednom vkladať do zakladača, čo sú vlastne len vodiace lišty. Tlačiareň si potom sama papier posúva pomocou trecích valčekov.</a:t>
            </a:r>
          </a:p>
          <a:p>
            <a:pPr algn="just"/>
            <a:r>
              <a:rPr lang="sk-SK" b="1" dirty="0" err="1"/>
              <a:t>p</a:t>
            </a:r>
            <a:r>
              <a:rPr lang="sk-SK" b="1" dirty="0" err="1" smtClean="0"/>
              <a:t>odávač</a:t>
            </a:r>
            <a:r>
              <a:rPr lang="sk-SK" dirty="0" err="1" smtClean="0"/>
              <a:t>-podobné</a:t>
            </a:r>
            <a:r>
              <a:rPr lang="sk-SK" dirty="0" smtClean="0"/>
              <a:t>, ako zakladač, do podávača však možno vložiť niekoľko listov papiera (50, 100, …), ktoré si tlačiareň sama vyberá a posúva.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Rozhrania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b="1" dirty="0" smtClean="0"/>
              <a:t>Paralelný </a:t>
            </a:r>
            <a:r>
              <a:rPr lang="sk-SK" sz="2800" b="1" dirty="0" err="1" smtClean="0"/>
              <a:t>port</a:t>
            </a:r>
            <a:r>
              <a:rPr lang="sk-SK" sz="2800" i="1" dirty="0" err="1" smtClean="0"/>
              <a:t>-alebo</a:t>
            </a:r>
            <a:r>
              <a:rPr lang="sk-SK" sz="2800" i="1" dirty="0" smtClean="0"/>
              <a:t> LPT port </a:t>
            </a:r>
            <a:r>
              <a:rPr lang="sk-SK" sz="2800" dirty="0" smtClean="0"/>
              <a:t>je označenie pre rozhrania  používaného hlavne v počítačoch hlavne pre pripojenie tlačiarne. Paralelný port patrí medzi zastarané porty. že </a:t>
            </a:r>
            <a:r>
              <a:rPr lang="sk-SK" sz="2800" dirty="0"/>
              <a:t>D</a:t>
            </a:r>
            <a:r>
              <a:rPr lang="sk-SK" sz="2800" dirty="0" smtClean="0"/>
              <a:t>áta sa prenášajú paralelne po viacerých vodičoch naraz.</a:t>
            </a:r>
            <a:endParaRPr lang="sk-SK" sz="2800" dirty="0"/>
          </a:p>
        </p:txBody>
      </p:sp>
      <p:pic>
        <p:nvPicPr>
          <p:cNvPr id="9218" name="Picture 2" descr="C:\Users\MEIT\Desktop\200611191906_L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27844"/>
            <a:ext cx="5874990" cy="2268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800" b="1" dirty="0" smtClean="0"/>
              <a:t>RS232</a:t>
            </a:r>
            <a:r>
              <a:rPr lang="sk-SK" sz="2800" dirty="0" smtClean="0"/>
              <a:t> -niektoré tlačiarne boli pripojiteľné cez sériový port štandardu RS232, čo umožňovalo dlhšie a jednoduchšie pripojovacie káble, ale prenosová rýchlosť bola obmedzená. Dnešné tlačiarne určené pre jedného užívateľa sú obvykle pripojené prostredníctvom USB rozhrania</a:t>
            </a:r>
            <a:endParaRPr lang="sk-SK" sz="2800" dirty="0"/>
          </a:p>
        </p:txBody>
      </p:sp>
      <p:pic>
        <p:nvPicPr>
          <p:cNvPr id="10242" name="Picture 2" descr="C:\Users\MEIT\Desktop\3748071300_13725826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1721">
            <a:off x="3283836" y="3621536"/>
            <a:ext cx="4684574" cy="318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 smtClean="0"/>
              <a:t>USB </a:t>
            </a:r>
            <a:r>
              <a:rPr lang="sk-SK" dirty="0" smtClean="0"/>
              <a:t>– univerzálne </a:t>
            </a:r>
            <a:r>
              <a:rPr lang="sk-SK" dirty="0" err="1" smtClean="0"/>
              <a:t>rozhanie</a:t>
            </a:r>
            <a:r>
              <a:rPr lang="sk-SK" dirty="0" smtClean="0"/>
              <a:t> ktoré nahrádza </a:t>
            </a:r>
            <a:r>
              <a:rPr lang="sk-SK" dirty="0" err="1" smtClean="0"/>
              <a:t>stašie</a:t>
            </a:r>
            <a:r>
              <a:rPr lang="sk-SK" dirty="0" smtClean="0"/>
              <a:t> používané spôsoby pripojenia (sériový a paralelný port, PS/2, a pod.)  a pre bežné druhy periférií – tlačiarne, myši, klávesnice </a:t>
            </a:r>
            <a:r>
              <a:rPr lang="sk-SK" dirty="0" err="1" smtClean="0"/>
              <a:t>atď</a:t>
            </a:r>
            <a:endParaRPr lang="sk-SK" dirty="0"/>
          </a:p>
        </p:txBody>
      </p:sp>
      <p:pic>
        <p:nvPicPr>
          <p:cNvPr id="11266" name="Picture 2" descr="C:\Users\MEIT\Desktop\FGCPQMPG9XBM8H0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03199" y="3433707"/>
            <a:ext cx="2985281" cy="3551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445224"/>
            <a:ext cx="3970784" cy="12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6000" dirty="0" smtClean="0">
                <a:latin typeface="Cooper Black" pitchFamily="18" charset="0"/>
              </a:rPr>
              <a:t>Koniec...</a:t>
            </a:r>
            <a:endParaRPr lang="sk-SK" sz="60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tlačiareň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 smtClean="0"/>
              <a:t>Tlačiareň je výstupné zariadenie pripojiteľné k počítaču ,určené na tlač predovšetkým </a:t>
            </a:r>
          </a:p>
          <a:p>
            <a:pPr algn="just">
              <a:buNone/>
            </a:pPr>
            <a:r>
              <a:rPr lang="sk-SK" dirty="0"/>
              <a:t>	</a:t>
            </a:r>
            <a:r>
              <a:rPr lang="sk-SK" dirty="0" smtClean="0"/>
              <a:t>papierových dokumentov alebo fotografií</a:t>
            </a:r>
          </a:p>
          <a:p>
            <a:endParaRPr lang="sk-SK" dirty="0"/>
          </a:p>
        </p:txBody>
      </p:sp>
      <p:pic>
        <p:nvPicPr>
          <p:cNvPr id="1026" name="Picture 2" descr="C:\Users\MEIT\Desktop\PC293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3114377" cy="3114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Vlastnosti tlačiarne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Rozlišovacia schopnosť DPI -ihličkové 75-150 </a:t>
            </a:r>
            <a:br>
              <a:rPr lang="sk-SK" sz="2800" dirty="0" smtClean="0"/>
            </a:br>
            <a:r>
              <a:rPr lang="sk-SK" sz="2800" dirty="0" smtClean="0"/>
              <a:t>                                                 -laserové 300-1200</a:t>
            </a:r>
          </a:p>
          <a:p>
            <a:r>
              <a:rPr lang="sk-SK" sz="2800" dirty="0" smtClean="0"/>
              <a:t>Rýchlosť tlače -počet strán za minútu</a:t>
            </a:r>
          </a:p>
          <a:p>
            <a:pPr algn="just"/>
            <a:r>
              <a:rPr lang="sk-SK" sz="2800" dirty="0" smtClean="0"/>
              <a:t>Maximálna mesačná záťaž- parameter podľa ,ktorého delíme tlačiarne na domáce kancelárske a výkonne</a:t>
            </a:r>
          </a:p>
          <a:p>
            <a:pPr algn="just"/>
            <a:r>
              <a:rPr lang="sk-SK" sz="2800" dirty="0" smtClean="0"/>
              <a:t>Životnosť – ako dlho nám tlačiareň vydrží</a:t>
            </a:r>
            <a:endParaRPr lang="sk-SK" sz="2800" dirty="0"/>
          </a:p>
        </p:txBody>
      </p:sp>
      <p:pic>
        <p:nvPicPr>
          <p:cNvPr id="2050" name="Picture 2" descr="C:\Users\MEIT\Desktop\tlaciarn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53136"/>
            <a:ext cx="2183702" cy="1584176"/>
          </a:xfrm>
          <a:prstGeom prst="rect">
            <a:avLst/>
          </a:prstGeom>
          <a:noFill/>
        </p:spPr>
      </p:pic>
      <p:pic>
        <p:nvPicPr>
          <p:cNvPr id="2051" name="Picture 3" descr="C:\Users\MEIT\Desktop\MLAS._TLA__IARE__4a795da113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365104"/>
            <a:ext cx="1944216" cy="1944216"/>
          </a:xfrm>
          <a:prstGeom prst="rect">
            <a:avLst/>
          </a:prstGeom>
          <a:noFill/>
        </p:spPr>
      </p:pic>
      <p:pic>
        <p:nvPicPr>
          <p:cNvPr id="2052" name="Picture 4" descr="C:\Users\MEIT\Desktop\77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09120"/>
            <a:ext cx="1762125" cy="1666875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83568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domáca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851920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kancelárska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732240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výkonná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Rozdelenie tlačiarní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ihličkové</a:t>
            </a:r>
          </a:p>
          <a:p>
            <a:r>
              <a:rPr lang="sk-SK" dirty="0" smtClean="0"/>
              <a:t> atramentové - </a:t>
            </a:r>
            <a:r>
              <a:rPr lang="sk-SK" dirty="0" err="1" smtClean="0"/>
              <a:t>tryskové</a:t>
            </a:r>
            <a:r>
              <a:rPr lang="sk-SK" dirty="0" smtClean="0"/>
              <a:t> </a:t>
            </a:r>
          </a:p>
          <a:p>
            <a:r>
              <a:rPr lang="sk-SK" dirty="0" smtClean="0"/>
              <a:t> bublinkové</a:t>
            </a:r>
          </a:p>
          <a:p>
            <a:r>
              <a:rPr lang="sk-SK" dirty="0" smtClean="0"/>
              <a:t> laserové</a:t>
            </a:r>
          </a:p>
          <a:p>
            <a:r>
              <a:rPr lang="sk-SK" dirty="0" smtClean="0"/>
              <a:t> piezoelektrické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Ihličková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sk-SK" dirty="0" smtClean="0"/>
              <a:t>Základne časti ihličkovej tlačiarne :  </a:t>
            </a:r>
          </a:p>
          <a:p>
            <a:pPr>
              <a:buFontTx/>
              <a:buNone/>
            </a:pPr>
            <a:endParaRPr lang="sk-SK" dirty="0" smtClean="0"/>
          </a:p>
          <a:p>
            <a:pPr>
              <a:buFontTx/>
              <a:buNone/>
            </a:pPr>
            <a:endParaRPr lang="sk-SK" dirty="0" smtClean="0"/>
          </a:p>
          <a:p>
            <a:pPr>
              <a:buFontTx/>
              <a:buNone/>
            </a:pPr>
            <a:endParaRPr lang="sk-SK" dirty="0" smtClean="0"/>
          </a:p>
          <a:p>
            <a:pPr>
              <a:buFontTx/>
              <a:buNone/>
            </a:pPr>
            <a:endParaRPr lang="sk-SK" dirty="0" smtClean="0"/>
          </a:p>
          <a:p>
            <a:pPr>
              <a:buFontTx/>
              <a:buNone/>
            </a:pPr>
            <a:endParaRPr lang="sk-SK" dirty="0" smtClean="0"/>
          </a:p>
          <a:p>
            <a:pPr>
              <a:buFontTx/>
              <a:buNone/>
            </a:pPr>
            <a:endParaRPr lang="sk-SK" dirty="0" smtClean="0"/>
          </a:p>
          <a:p>
            <a:pPr algn="just">
              <a:buFontTx/>
              <a:buNone/>
            </a:pPr>
            <a:r>
              <a:rPr lang="sk-SK" dirty="0" smtClean="0"/>
              <a:t>    väčšina ihličkových tlačiarní má uložené ihličky vertikálne. Kvalita tlače závisí najmä na počte ihličiek v matici. V matici ich môže byť  7, 9, 18 alebo 24. </a:t>
            </a:r>
          </a:p>
          <a:p>
            <a:endParaRPr lang="sk-SK" dirty="0"/>
          </a:p>
        </p:txBody>
      </p:sp>
      <p:pic>
        <p:nvPicPr>
          <p:cNvPr id="4" name="Picture 6" descr="ihlickova-tlacia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348880"/>
            <a:ext cx="3095625" cy="1908175"/>
          </a:xfrm>
          <a:prstGeom prst="rect">
            <a:avLst/>
          </a:prstGeom>
          <a:noFill/>
        </p:spPr>
      </p:pic>
      <p:pic>
        <p:nvPicPr>
          <p:cNvPr id="5" name="Picture 7" descr="ihličková tlačiare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4321175" cy="243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Použitie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Použitie: </a:t>
            </a:r>
          </a:p>
          <a:p>
            <a:pPr algn="just">
              <a:buNone/>
            </a:pPr>
            <a:r>
              <a:rPr lang="sk-SK" sz="2800" dirty="0" smtClean="0"/>
              <a:t>	 Ihličkové tlačiarne sa ešte stále využívajú, aj napriek nižšej kvality tlače. Dnes ich môžeme nájsť v zariadeniach ako sú pokladnice, bankomaty, alebo predajne. Sú viac odolné voči teplote a zlým prevádzkovým podmienkam a tak ich môžeme nájsť v mnohých priemysloch. </a:t>
            </a:r>
          </a:p>
          <a:p>
            <a:endParaRPr lang="sk-SK" dirty="0"/>
          </a:p>
        </p:txBody>
      </p:sp>
      <p:pic>
        <p:nvPicPr>
          <p:cNvPr id="3074" name="Picture 2" descr="C:\Users\MEIT\Desktop\oki-ml-3390-eco-ihlickova-tlaciaren-24-ihl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470" y="4005064"/>
            <a:ext cx="2885881" cy="2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Atramentová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/>
              <a:t>Atramentová tlač je založená na presnom vystreľovaní kvapiek atramentu na tlačové médium (papier, fólia a pod.).Atrament umiestnený v zásobníku sa nanáša na médium cez dýzy na tlačovej hlave.</a:t>
            </a:r>
            <a:endParaRPr lang="sk-SK" sz="2800" dirty="0"/>
          </a:p>
        </p:txBody>
      </p:sp>
      <p:pic>
        <p:nvPicPr>
          <p:cNvPr id="4" name="Picture 4" descr="atr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944906" cy="331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T\Desktop\tlaciaren-po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16080" cy="6709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Laserová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pPr algn="just"/>
            <a:r>
              <a:rPr lang="sk-SK" dirty="0" smtClean="0"/>
              <a:t>Používa statickú elektrinu a laserový lúč na to, aby na papier naniesla zo zásobníka Toner, ten sa potom pomocou horúceho valca zapečie do papiera.</a:t>
            </a:r>
            <a:endParaRPr lang="sk-SK" dirty="0"/>
          </a:p>
        </p:txBody>
      </p:sp>
      <p:pic>
        <p:nvPicPr>
          <p:cNvPr id="5122" name="Picture 2" descr="C:\Users\MEIT\Desktop\254100001152_0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12976"/>
            <a:ext cx="4522887" cy="339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377</Words>
  <Application>Microsoft Office PowerPoint</Application>
  <PresentationFormat>Prezentácia na obrazovke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Tlačiareň</vt:lpstr>
      <vt:lpstr>Čo je to tlačiareň</vt:lpstr>
      <vt:lpstr>Vlastnosti tlačiarne</vt:lpstr>
      <vt:lpstr>Rozdelenie tlačiarní</vt:lpstr>
      <vt:lpstr>Ihličková</vt:lpstr>
      <vt:lpstr> Použitie  </vt:lpstr>
      <vt:lpstr>Atramentová</vt:lpstr>
      <vt:lpstr>Snímka 8</vt:lpstr>
      <vt:lpstr>Laserová</vt:lpstr>
      <vt:lpstr>Snímka 10</vt:lpstr>
      <vt:lpstr>Bublinové</vt:lpstr>
      <vt:lpstr>Tepelná (termálna)</vt:lpstr>
      <vt:lpstr>Rýchlosť a kvalita tlače</vt:lpstr>
      <vt:lpstr>Typy vkladania papiera</vt:lpstr>
      <vt:lpstr>Rozhrania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Tlačiareň</dc:title>
  <dc:creator>MEIT</dc:creator>
  <cp:lastModifiedBy>MEIT</cp:lastModifiedBy>
  <cp:revision>12</cp:revision>
  <dcterms:created xsi:type="dcterms:W3CDTF">2015-04-20T08:34:06Z</dcterms:created>
  <dcterms:modified xsi:type="dcterms:W3CDTF">2015-04-20T10:13:14Z</dcterms:modified>
</cp:coreProperties>
</file>